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39211" y="866394"/>
            <a:ext cx="3465576" cy="2292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08579" y="4481855"/>
            <a:ext cx="3926840" cy="1471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13E8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175628" y="1497329"/>
            <a:ext cx="2542540" cy="3669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65175" y="533400"/>
            <a:ext cx="5021580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686300" y="533400"/>
            <a:ext cx="726948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666241"/>
            <a:ext cx="8072119" cy="5568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8194" y="2492121"/>
            <a:ext cx="6547611" cy="342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4.png"/><Relationship Id="rId3" Type="http://schemas.openxmlformats.org/officeDocument/2006/relationships/image" Target="../media/image435.png"/><Relationship Id="rId4" Type="http://schemas.openxmlformats.org/officeDocument/2006/relationships/image" Target="../media/image436.png"/><Relationship Id="rId5" Type="http://schemas.openxmlformats.org/officeDocument/2006/relationships/image" Target="../media/image437.png"/><Relationship Id="rId6" Type="http://schemas.openxmlformats.org/officeDocument/2006/relationships/image" Target="../media/image438.png"/><Relationship Id="rId7" Type="http://schemas.openxmlformats.org/officeDocument/2006/relationships/image" Target="../media/image439.png"/><Relationship Id="rId8" Type="http://schemas.openxmlformats.org/officeDocument/2006/relationships/image" Target="../media/image440.png"/><Relationship Id="rId9" Type="http://schemas.openxmlformats.org/officeDocument/2006/relationships/image" Target="../media/image441.png"/><Relationship Id="rId10" Type="http://schemas.openxmlformats.org/officeDocument/2006/relationships/image" Target="../media/image442.png"/><Relationship Id="rId11" Type="http://schemas.openxmlformats.org/officeDocument/2006/relationships/image" Target="../media/image443.png"/><Relationship Id="rId12" Type="http://schemas.openxmlformats.org/officeDocument/2006/relationships/image" Target="../media/image444.jpg"/><Relationship Id="rId13" Type="http://schemas.openxmlformats.org/officeDocument/2006/relationships/image" Target="../media/image445.png"/><Relationship Id="rId14" Type="http://schemas.openxmlformats.org/officeDocument/2006/relationships/image" Target="../media/image446.png"/><Relationship Id="rId15" Type="http://schemas.openxmlformats.org/officeDocument/2006/relationships/image" Target="../media/image447.png"/><Relationship Id="rId16" Type="http://schemas.openxmlformats.org/officeDocument/2006/relationships/image" Target="../media/image448.png"/><Relationship Id="rId17" Type="http://schemas.openxmlformats.org/officeDocument/2006/relationships/image" Target="../media/image449.png"/><Relationship Id="rId18" Type="http://schemas.openxmlformats.org/officeDocument/2006/relationships/image" Target="../media/image450.png"/><Relationship Id="rId19" Type="http://schemas.openxmlformats.org/officeDocument/2006/relationships/image" Target="../media/image45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2.png"/><Relationship Id="rId3" Type="http://schemas.openxmlformats.org/officeDocument/2006/relationships/image" Target="../media/image453.png"/><Relationship Id="rId4" Type="http://schemas.openxmlformats.org/officeDocument/2006/relationships/image" Target="../media/image454.png"/><Relationship Id="rId5" Type="http://schemas.openxmlformats.org/officeDocument/2006/relationships/image" Target="../media/image455.png"/><Relationship Id="rId6" Type="http://schemas.openxmlformats.org/officeDocument/2006/relationships/image" Target="../media/image456.png"/><Relationship Id="rId7" Type="http://schemas.openxmlformats.org/officeDocument/2006/relationships/image" Target="../media/image45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8.png"/><Relationship Id="rId3" Type="http://schemas.openxmlformats.org/officeDocument/2006/relationships/image" Target="../media/image459.png"/><Relationship Id="rId4" Type="http://schemas.openxmlformats.org/officeDocument/2006/relationships/image" Target="../media/image46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25" Type="http://schemas.openxmlformats.org/officeDocument/2006/relationships/image" Target="../media/image35.png"/><Relationship Id="rId26" Type="http://schemas.openxmlformats.org/officeDocument/2006/relationships/image" Target="../media/image36.png"/><Relationship Id="rId27" Type="http://schemas.openxmlformats.org/officeDocument/2006/relationships/image" Target="../media/image37.png"/><Relationship Id="rId28" Type="http://schemas.openxmlformats.org/officeDocument/2006/relationships/image" Target="../media/image38.png"/><Relationship Id="rId29" Type="http://schemas.openxmlformats.org/officeDocument/2006/relationships/image" Target="../media/image39.png"/><Relationship Id="rId30" Type="http://schemas.openxmlformats.org/officeDocument/2006/relationships/image" Target="../media/image40.png"/><Relationship Id="rId31" Type="http://schemas.openxmlformats.org/officeDocument/2006/relationships/image" Target="../media/image41.png"/><Relationship Id="rId32" Type="http://schemas.openxmlformats.org/officeDocument/2006/relationships/image" Target="../media/image42.png"/><Relationship Id="rId33" Type="http://schemas.openxmlformats.org/officeDocument/2006/relationships/image" Target="../media/image43.png"/><Relationship Id="rId34" Type="http://schemas.openxmlformats.org/officeDocument/2006/relationships/image" Target="../media/image44.png"/><Relationship Id="rId35" Type="http://schemas.openxmlformats.org/officeDocument/2006/relationships/image" Target="../media/image45.png"/><Relationship Id="rId36" Type="http://schemas.openxmlformats.org/officeDocument/2006/relationships/image" Target="../media/image46.png"/><Relationship Id="rId37" Type="http://schemas.openxmlformats.org/officeDocument/2006/relationships/image" Target="../media/image47.png"/><Relationship Id="rId38" Type="http://schemas.openxmlformats.org/officeDocument/2006/relationships/image" Target="../media/image48.png"/><Relationship Id="rId39" Type="http://schemas.openxmlformats.org/officeDocument/2006/relationships/image" Target="../media/image49.png"/><Relationship Id="rId40" Type="http://schemas.openxmlformats.org/officeDocument/2006/relationships/image" Target="../media/image50.png"/><Relationship Id="rId41" Type="http://schemas.openxmlformats.org/officeDocument/2006/relationships/image" Target="../media/image51.png"/><Relationship Id="rId42" Type="http://schemas.openxmlformats.org/officeDocument/2006/relationships/image" Target="../media/image52.png"/><Relationship Id="rId43" Type="http://schemas.openxmlformats.org/officeDocument/2006/relationships/image" Target="../media/image53.png"/><Relationship Id="rId44" Type="http://schemas.openxmlformats.org/officeDocument/2006/relationships/image" Target="../media/image54.png"/><Relationship Id="rId45" Type="http://schemas.openxmlformats.org/officeDocument/2006/relationships/image" Target="../media/image55.png"/><Relationship Id="rId46" Type="http://schemas.openxmlformats.org/officeDocument/2006/relationships/image" Target="../media/image56.png"/><Relationship Id="rId47" Type="http://schemas.openxmlformats.org/officeDocument/2006/relationships/image" Target="../media/image57.png"/><Relationship Id="rId48" Type="http://schemas.openxmlformats.org/officeDocument/2006/relationships/image" Target="../media/image58.png"/><Relationship Id="rId49" Type="http://schemas.openxmlformats.org/officeDocument/2006/relationships/image" Target="../media/image59.png"/><Relationship Id="rId50" Type="http://schemas.openxmlformats.org/officeDocument/2006/relationships/image" Target="../media/image60.png"/><Relationship Id="rId51" Type="http://schemas.openxmlformats.org/officeDocument/2006/relationships/image" Target="../media/image61.png"/><Relationship Id="rId52" Type="http://schemas.openxmlformats.org/officeDocument/2006/relationships/image" Target="../media/image62.png"/><Relationship Id="rId53" Type="http://schemas.openxmlformats.org/officeDocument/2006/relationships/image" Target="../media/image63.png"/><Relationship Id="rId54" Type="http://schemas.openxmlformats.org/officeDocument/2006/relationships/image" Target="../media/image64.png"/><Relationship Id="rId55" Type="http://schemas.openxmlformats.org/officeDocument/2006/relationships/image" Target="../media/image65.png"/><Relationship Id="rId56" Type="http://schemas.openxmlformats.org/officeDocument/2006/relationships/image" Target="../media/image66.png"/><Relationship Id="rId57" Type="http://schemas.openxmlformats.org/officeDocument/2006/relationships/image" Target="../media/image67.png"/><Relationship Id="rId58" Type="http://schemas.openxmlformats.org/officeDocument/2006/relationships/image" Target="../media/image68.png"/><Relationship Id="rId59" Type="http://schemas.openxmlformats.org/officeDocument/2006/relationships/image" Target="../media/image69.png"/><Relationship Id="rId60" Type="http://schemas.openxmlformats.org/officeDocument/2006/relationships/image" Target="../media/image70.png"/><Relationship Id="rId61" Type="http://schemas.openxmlformats.org/officeDocument/2006/relationships/image" Target="../media/image71.png"/><Relationship Id="rId62" Type="http://schemas.openxmlformats.org/officeDocument/2006/relationships/image" Target="../media/image72.png"/><Relationship Id="rId63" Type="http://schemas.openxmlformats.org/officeDocument/2006/relationships/image" Target="../media/image73.png"/><Relationship Id="rId64" Type="http://schemas.openxmlformats.org/officeDocument/2006/relationships/image" Target="../media/image74.png"/><Relationship Id="rId65" Type="http://schemas.openxmlformats.org/officeDocument/2006/relationships/image" Target="../media/image75.png"/><Relationship Id="rId66" Type="http://schemas.openxmlformats.org/officeDocument/2006/relationships/image" Target="../media/image76.png"/><Relationship Id="rId67" Type="http://schemas.openxmlformats.org/officeDocument/2006/relationships/image" Target="../media/image77.png"/><Relationship Id="rId68" Type="http://schemas.openxmlformats.org/officeDocument/2006/relationships/image" Target="../media/image78.png"/><Relationship Id="rId69" Type="http://schemas.openxmlformats.org/officeDocument/2006/relationships/image" Target="../media/image79.png"/><Relationship Id="rId70" Type="http://schemas.openxmlformats.org/officeDocument/2006/relationships/image" Target="../media/image80.png"/><Relationship Id="rId71" Type="http://schemas.openxmlformats.org/officeDocument/2006/relationships/image" Target="../media/image81.png"/><Relationship Id="rId72" Type="http://schemas.openxmlformats.org/officeDocument/2006/relationships/image" Target="../media/image82.png"/><Relationship Id="rId73" Type="http://schemas.openxmlformats.org/officeDocument/2006/relationships/image" Target="../media/image83.png"/><Relationship Id="rId74" Type="http://schemas.openxmlformats.org/officeDocument/2006/relationships/image" Target="../media/image84.png"/><Relationship Id="rId75" Type="http://schemas.openxmlformats.org/officeDocument/2006/relationships/image" Target="../media/image85.png"/><Relationship Id="rId76" Type="http://schemas.openxmlformats.org/officeDocument/2006/relationships/image" Target="../media/image86.png"/><Relationship Id="rId77" Type="http://schemas.openxmlformats.org/officeDocument/2006/relationships/image" Target="../media/image87.png"/><Relationship Id="rId78" Type="http://schemas.openxmlformats.org/officeDocument/2006/relationships/image" Target="../media/image88.png"/><Relationship Id="rId79" Type="http://schemas.openxmlformats.org/officeDocument/2006/relationships/image" Target="../media/image89.png"/><Relationship Id="rId80" Type="http://schemas.openxmlformats.org/officeDocument/2006/relationships/image" Target="../media/image90.png"/><Relationship Id="rId81" Type="http://schemas.openxmlformats.org/officeDocument/2006/relationships/image" Target="../media/image91.png"/><Relationship Id="rId82" Type="http://schemas.openxmlformats.org/officeDocument/2006/relationships/image" Target="../media/image92.png"/><Relationship Id="rId83" Type="http://schemas.openxmlformats.org/officeDocument/2006/relationships/image" Target="../media/image93.png"/><Relationship Id="rId84" Type="http://schemas.openxmlformats.org/officeDocument/2006/relationships/image" Target="../media/image94.png"/><Relationship Id="rId85" Type="http://schemas.openxmlformats.org/officeDocument/2006/relationships/image" Target="../media/image95.png"/><Relationship Id="rId86" Type="http://schemas.openxmlformats.org/officeDocument/2006/relationships/image" Target="../media/image96.png"/><Relationship Id="rId87" Type="http://schemas.openxmlformats.org/officeDocument/2006/relationships/image" Target="../media/image97.png"/><Relationship Id="rId88" Type="http://schemas.openxmlformats.org/officeDocument/2006/relationships/image" Target="../media/image98.png"/><Relationship Id="rId89" Type="http://schemas.openxmlformats.org/officeDocument/2006/relationships/image" Target="../media/image99.png"/><Relationship Id="rId90" Type="http://schemas.openxmlformats.org/officeDocument/2006/relationships/image" Target="../media/image100.png"/><Relationship Id="rId91" Type="http://schemas.openxmlformats.org/officeDocument/2006/relationships/image" Target="../media/image101.png"/><Relationship Id="rId92" Type="http://schemas.openxmlformats.org/officeDocument/2006/relationships/image" Target="../media/image102.png"/><Relationship Id="rId93" Type="http://schemas.openxmlformats.org/officeDocument/2006/relationships/image" Target="../media/image103.png"/><Relationship Id="rId94" Type="http://schemas.openxmlformats.org/officeDocument/2006/relationships/image" Target="../media/image104.png"/><Relationship Id="rId95" Type="http://schemas.openxmlformats.org/officeDocument/2006/relationships/image" Target="../media/image105.png"/><Relationship Id="rId96" Type="http://schemas.openxmlformats.org/officeDocument/2006/relationships/image" Target="../media/image106.png"/><Relationship Id="rId97" Type="http://schemas.openxmlformats.org/officeDocument/2006/relationships/image" Target="../media/image107.png"/><Relationship Id="rId98" Type="http://schemas.openxmlformats.org/officeDocument/2006/relationships/image" Target="../media/image108.png"/><Relationship Id="rId99" Type="http://schemas.openxmlformats.org/officeDocument/2006/relationships/image" Target="../media/image109.png"/><Relationship Id="rId100" Type="http://schemas.openxmlformats.org/officeDocument/2006/relationships/image" Target="../media/image11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0" Type="http://schemas.openxmlformats.org/officeDocument/2006/relationships/image" Target="../media/image119.png"/><Relationship Id="rId11" Type="http://schemas.openxmlformats.org/officeDocument/2006/relationships/image" Target="../media/image120.png"/><Relationship Id="rId12" Type="http://schemas.openxmlformats.org/officeDocument/2006/relationships/image" Target="../media/image121.png"/><Relationship Id="rId13" Type="http://schemas.openxmlformats.org/officeDocument/2006/relationships/image" Target="../media/image122.png"/><Relationship Id="rId14" Type="http://schemas.openxmlformats.org/officeDocument/2006/relationships/image" Target="../media/image123.png"/><Relationship Id="rId15" Type="http://schemas.openxmlformats.org/officeDocument/2006/relationships/image" Target="../media/image124.png"/><Relationship Id="rId16" Type="http://schemas.openxmlformats.org/officeDocument/2006/relationships/image" Target="../media/image125.png"/><Relationship Id="rId17" Type="http://schemas.openxmlformats.org/officeDocument/2006/relationships/image" Target="../media/image126.png"/><Relationship Id="rId18" Type="http://schemas.openxmlformats.org/officeDocument/2006/relationships/image" Target="../media/image127.png"/><Relationship Id="rId19" Type="http://schemas.openxmlformats.org/officeDocument/2006/relationships/image" Target="../media/image128.png"/><Relationship Id="rId20" Type="http://schemas.openxmlformats.org/officeDocument/2006/relationships/image" Target="../media/image129.png"/><Relationship Id="rId21" Type="http://schemas.openxmlformats.org/officeDocument/2006/relationships/image" Target="../media/image130.png"/><Relationship Id="rId22" Type="http://schemas.openxmlformats.org/officeDocument/2006/relationships/image" Target="../media/image131.png"/><Relationship Id="rId23" Type="http://schemas.openxmlformats.org/officeDocument/2006/relationships/image" Target="../media/image132.png"/><Relationship Id="rId24" Type="http://schemas.openxmlformats.org/officeDocument/2006/relationships/image" Target="../media/image133.png"/><Relationship Id="rId25" Type="http://schemas.openxmlformats.org/officeDocument/2006/relationships/image" Target="../media/image134.png"/><Relationship Id="rId26" Type="http://schemas.openxmlformats.org/officeDocument/2006/relationships/image" Target="../media/image135.png"/><Relationship Id="rId27" Type="http://schemas.openxmlformats.org/officeDocument/2006/relationships/image" Target="../media/image13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7.png"/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5" Type="http://schemas.openxmlformats.org/officeDocument/2006/relationships/image" Target="../media/image140.png"/><Relationship Id="rId6" Type="http://schemas.openxmlformats.org/officeDocument/2006/relationships/image" Target="../media/image141.png"/><Relationship Id="rId7" Type="http://schemas.openxmlformats.org/officeDocument/2006/relationships/image" Target="../media/image142.png"/><Relationship Id="rId8" Type="http://schemas.openxmlformats.org/officeDocument/2006/relationships/image" Target="../media/image143.png"/><Relationship Id="rId9" Type="http://schemas.openxmlformats.org/officeDocument/2006/relationships/image" Target="../media/image144.png"/><Relationship Id="rId10" Type="http://schemas.openxmlformats.org/officeDocument/2006/relationships/image" Target="../media/image145.png"/><Relationship Id="rId11" Type="http://schemas.openxmlformats.org/officeDocument/2006/relationships/image" Target="../media/image14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png"/><Relationship Id="rId3" Type="http://schemas.openxmlformats.org/officeDocument/2006/relationships/image" Target="../media/image148.png"/><Relationship Id="rId4" Type="http://schemas.openxmlformats.org/officeDocument/2006/relationships/image" Target="../media/image149.png"/><Relationship Id="rId5" Type="http://schemas.openxmlformats.org/officeDocument/2006/relationships/image" Target="../media/image150.png"/><Relationship Id="rId6" Type="http://schemas.openxmlformats.org/officeDocument/2006/relationships/image" Target="../media/image151.png"/><Relationship Id="rId7" Type="http://schemas.openxmlformats.org/officeDocument/2006/relationships/image" Target="../media/image152.png"/><Relationship Id="rId8" Type="http://schemas.openxmlformats.org/officeDocument/2006/relationships/image" Target="../media/image153.png"/><Relationship Id="rId9" Type="http://schemas.openxmlformats.org/officeDocument/2006/relationships/image" Target="../media/image154.png"/><Relationship Id="rId10" Type="http://schemas.openxmlformats.org/officeDocument/2006/relationships/image" Target="../media/image155.png"/><Relationship Id="rId11" Type="http://schemas.openxmlformats.org/officeDocument/2006/relationships/image" Target="../media/image156.png"/><Relationship Id="rId12" Type="http://schemas.openxmlformats.org/officeDocument/2006/relationships/image" Target="../media/image157.png"/><Relationship Id="rId13" Type="http://schemas.openxmlformats.org/officeDocument/2006/relationships/image" Target="../media/image158.png"/><Relationship Id="rId14" Type="http://schemas.openxmlformats.org/officeDocument/2006/relationships/image" Target="../media/image159.png"/><Relationship Id="rId15" Type="http://schemas.openxmlformats.org/officeDocument/2006/relationships/image" Target="../media/image160.png"/><Relationship Id="rId16" Type="http://schemas.openxmlformats.org/officeDocument/2006/relationships/image" Target="../media/image161.png"/><Relationship Id="rId17" Type="http://schemas.openxmlformats.org/officeDocument/2006/relationships/image" Target="../media/image162.png"/><Relationship Id="rId18" Type="http://schemas.openxmlformats.org/officeDocument/2006/relationships/image" Target="../media/image163.png"/><Relationship Id="rId19" Type="http://schemas.openxmlformats.org/officeDocument/2006/relationships/image" Target="../media/image164.png"/><Relationship Id="rId20" Type="http://schemas.openxmlformats.org/officeDocument/2006/relationships/image" Target="../media/image165.png"/><Relationship Id="rId21" Type="http://schemas.openxmlformats.org/officeDocument/2006/relationships/image" Target="../media/image166.png"/><Relationship Id="rId22" Type="http://schemas.openxmlformats.org/officeDocument/2006/relationships/image" Target="../media/image167.png"/><Relationship Id="rId23" Type="http://schemas.openxmlformats.org/officeDocument/2006/relationships/image" Target="../media/image168.png"/><Relationship Id="rId24" Type="http://schemas.openxmlformats.org/officeDocument/2006/relationships/image" Target="../media/image169.png"/><Relationship Id="rId25" Type="http://schemas.openxmlformats.org/officeDocument/2006/relationships/image" Target="../media/image170.png"/><Relationship Id="rId26" Type="http://schemas.openxmlformats.org/officeDocument/2006/relationships/image" Target="../media/image171.png"/><Relationship Id="rId27" Type="http://schemas.openxmlformats.org/officeDocument/2006/relationships/image" Target="../media/image172.png"/><Relationship Id="rId28" Type="http://schemas.openxmlformats.org/officeDocument/2006/relationships/image" Target="../media/image173.png"/><Relationship Id="rId29" Type="http://schemas.openxmlformats.org/officeDocument/2006/relationships/image" Target="../media/image174.png"/><Relationship Id="rId30" Type="http://schemas.openxmlformats.org/officeDocument/2006/relationships/image" Target="../media/image175.png"/><Relationship Id="rId31" Type="http://schemas.openxmlformats.org/officeDocument/2006/relationships/image" Target="../media/image176.png"/><Relationship Id="rId32" Type="http://schemas.openxmlformats.org/officeDocument/2006/relationships/image" Target="../media/image177.png"/><Relationship Id="rId33" Type="http://schemas.openxmlformats.org/officeDocument/2006/relationships/image" Target="../media/image178.png"/><Relationship Id="rId34" Type="http://schemas.openxmlformats.org/officeDocument/2006/relationships/image" Target="../media/image179.png"/><Relationship Id="rId35" Type="http://schemas.openxmlformats.org/officeDocument/2006/relationships/image" Target="../media/image180.png"/><Relationship Id="rId36" Type="http://schemas.openxmlformats.org/officeDocument/2006/relationships/image" Target="../media/image181.png"/><Relationship Id="rId37" Type="http://schemas.openxmlformats.org/officeDocument/2006/relationships/image" Target="../media/image182.png"/><Relationship Id="rId38" Type="http://schemas.openxmlformats.org/officeDocument/2006/relationships/image" Target="../media/image183.png"/><Relationship Id="rId39" Type="http://schemas.openxmlformats.org/officeDocument/2006/relationships/image" Target="../media/image184.png"/><Relationship Id="rId40" Type="http://schemas.openxmlformats.org/officeDocument/2006/relationships/image" Target="../media/image185.png"/><Relationship Id="rId41" Type="http://schemas.openxmlformats.org/officeDocument/2006/relationships/image" Target="../media/image186.png"/><Relationship Id="rId42" Type="http://schemas.openxmlformats.org/officeDocument/2006/relationships/image" Target="../media/image187.png"/><Relationship Id="rId43" Type="http://schemas.openxmlformats.org/officeDocument/2006/relationships/image" Target="../media/image188.png"/><Relationship Id="rId44" Type="http://schemas.openxmlformats.org/officeDocument/2006/relationships/image" Target="../media/image189.png"/><Relationship Id="rId45" Type="http://schemas.openxmlformats.org/officeDocument/2006/relationships/image" Target="../media/image190.png"/><Relationship Id="rId46" Type="http://schemas.openxmlformats.org/officeDocument/2006/relationships/image" Target="../media/image191.png"/><Relationship Id="rId47" Type="http://schemas.openxmlformats.org/officeDocument/2006/relationships/image" Target="../media/image192.png"/><Relationship Id="rId48" Type="http://schemas.openxmlformats.org/officeDocument/2006/relationships/image" Target="../media/image193.png"/><Relationship Id="rId49" Type="http://schemas.openxmlformats.org/officeDocument/2006/relationships/image" Target="../media/image194.png"/><Relationship Id="rId50" Type="http://schemas.openxmlformats.org/officeDocument/2006/relationships/image" Target="../media/image195.png"/><Relationship Id="rId51" Type="http://schemas.openxmlformats.org/officeDocument/2006/relationships/image" Target="../media/image196.png"/><Relationship Id="rId52" Type="http://schemas.openxmlformats.org/officeDocument/2006/relationships/image" Target="../media/image197.png"/><Relationship Id="rId53" Type="http://schemas.openxmlformats.org/officeDocument/2006/relationships/image" Target="../media/image198.png"/><Relationship Id="rId54" Type="http://schemas.openxmlformats.org/officeDocument/2006/relationships/image" Target="../media/image199.png"/><Relationship Id="rId55" Type="http://schemas.openxmlformats.org/officeDocument/2006/relationships/image" Target="../media/image200.png"/><Relationship Id="rId56" Type="http://schemas.openxmlformats.org/officeDocument/2006/relationships/image" Target="../media/image201.png"/><Relationship Id="rId57" Type="http://schemas.openxmlformats.org/officeDocument/2006/relationships/image" Target="../media/image202.png"/><Relationship Id="rId58" Type="http://schemas.openxmlformats.org/officeDocument/2006/relationships/image" Target="../media/image203.png"/><Relationship Id="rId59" Type="http://schemas.openxmlformats.org/officeDocument/2006/relationships/image" Target="../media/image204.png"/><Relationship Id="rId60" Type="http://schemas.openxmlformats.org/officeDocument/2006/relationships/image" Target="../media/image205.png"/><Relationship Id="rId61" Type="http://schemas.openxmlformats.org/officeDocument/2006/relationships/image" Target="../media/image206.png"/><Relationship Id="rId62" Type="http://schemas.openxmlformats.org/officeDocument/2006/relationships/image" Target="../media/image207.png"/><Relationship Id="rId63" Type="http://schemas.openxmlformats.org/officeDocument/2006/relationships/image" Target="../media/image208.png"/><Relationship Id="rId64" Type="http://schemas.openxmlformats.org/officeDocument/2006/relationships/image" Target="../media/image209.png"/><Relationship Id="rId65" Type="http://schemas.openxmlformats.org/officeDocument/2006/relationships/image" Target="../media/image210.png"/><Relationship Id="rId66" Type="http://schemas.openxmlformats.org/officeDocument/2006/relationships/image" Target="../media/image211.png"/><Relationship Id="rId67" Type="http://schemas.openxmlformats.org/officeDocument/2006/relationships/image" Target="../media/image212.png"/><Relationship Id="rId68" Type="http://schemas.openxmlformats.org/officeDocument/2006/relationships/image" Target="../media/image213.png"/><Relationship Id="rId69" Type="http://schemas.openxmlformats.org/officeDocument/2006/relationships/image" Target="../media/image214.png"/><Relationship Id="rId70" Type="http://schemas.openxmlformats.org/officeDocument/2006/relationships/image" Target="../media/image215.png"/><Relationship Id="rId71" Type="http://schemas.openxmlformats.org/officeDocument/2006/relationships/image" Target="../media/image216.png"/><Relationship Id="rId72" Type="http://schemas.openxmlformats.org/officeDocument/2006/relationships/image" Target="../media/image217.png"/><Relationship Id="rId73" Type="http://schemas.openxmlformats.org/officeDocument/2006/relationships/image" Target="../media/image218.png"/><Relationship Id="rId74" Type="http://schemas.openxmlformats.org/officeDocument/2006/relationships/image" Target="../media/image219.png"/><Relationship Id="rId75" Type="http://schemas.openxmlformats.org/officeDocument/2006/relationships/image" Target="../media/image220.png"/><Relationship Id="rId76" Type="http://schemas.openxmlformats.org/officeDocument/2006/relationships/image" Target="../media/image221.png"/><Relationship Id="rId77" Type="http://schemas.openxmlformats.org/officeDocument/2006/relationships/image" Target="../media/image222.png"/><Relationship Id="rId78" Type="http://schemas.openxmlformats.org/officeDocument/2006/relationships/image" Target="../media/image223.png"/><Relationship Id="rId79" Type="http://schemas.openxmlformats.org/officeDocument/2006/relationships/image" Target="../media/image224.png"/><Relationship Id="rId80" Type="http://schemas.openxmlformats.org/officeDocument/2006/relationships/image" Target="../media/image225.png"/><Relationship Id="rId81" Type="http://schemas.openxmlformats.org/officeDocument/2006/relationships/image" Target="../media/image226.png"/><Relationship Id="rId82" Type="http://schemas.openxmlformats.org/officeDocument/2006/relationships/image" Target="../media/image227.png"/><Relationship Id="rId83" Type="http://schemas.openxmlformats.org/officeDocument/2006/relationships/image" Target="../media/image228.png"/><Relationship Id="rId84" Type="http://schemas.openxmlformats.org/officeDocument/2006/relationships/image" Target="../media/image229.png"/><Relationship Id="rId85" Type="http://schemas.openxmlformats.org/officeDocument/2006/relationships/image" Target="../media/image230.png"/><Relationship Id="rId86" Type="http://schemas.openxmlformats.org/officeDocument/2006/relationships/image" Target="../media/image231.png"/><Relationship Id="rId87" Type="http://schemas.openxmlformats.org/officeDocument/2006/relationships/image" Target="../media/image232.png"/><Relationship Id="rId88" Type="http://schemas.openxmlformats.org/officeDocument/2006/relationships/image" Target="../media/image233.png"/><Relationship Id="rId89" Type="http://schemas.openxmlformats.org/officeDocument/2006/relationships/image" Target="../media/image234.png"/><Relationship Id="rId90" Type="http://schemas.openxmlformats.org/officeDocument/2006/relationships/image" Target="../media/image235.png"/><Relationship Id="rId91" Type="http://schemas.openxmlformats.org/officeDocument/2006/relationships/image" Target="../media/image236.png"/><Relationship Id="rId92" Type="http://schemas.openxmlformats.org/officeDocument/2006/relationships/image" Target="../media/image237.png"/><Relationship Id="rId93" Type="http://schemas.openxmlformats.org/officeDocument/2006/relationships/image" Target="../media/image238.png"/><Relationship Id="rId94" Type="http://schemas.openxmlformats.org/officeDocument/2006/relationships/image" Target="../media/image239.png"/><Relationship Id="rId95" Type="http://schemas.openxmlformats.org/officeDocument/2006/relationships/image" Target="../media/image240.png"/><Relationship Id="rId96" Type="http://schemas.openxmlformats.org/officeDocument/2006/relationships/image" Target="../media/image241.png"/><Relationship Id="rId97" Type="http://schemas.openxmlformats.org/officeDocument/2006/relationships/image" Target="../media/image242.png"/><Relationship Id="rId98" Type="http://schemas.openxmlformats.org/officeDocument/2006/relationships/image" Target="../media/image243.png"/><Relationship Id="rId99" Type="http://schemas.openxmlformats.org/officeDocument/2006/relationships/image" Target="../media/image244.png"/><Relationship Id="rId100" Type="http://schemas.openxmlformats.org/officeDocument/2006/relationships/image" Target="../media/image245.png"/><Relationship Id="rId101" Type="http://schemas.openxmlformats.org/officeDocument/2006/relationships/image" Target="../media/image246.png"/><Relationship Id="rId102" Type="http://schemas.openxmlformats.org/officeDocument/2006/relationships/image" Target="../media/image247.png"/><Relationship Id="rId103" Type="http://schemas.openxmlformats.org/officeDocument/2006/relationships/image" Target="../media/image248.png"/><Relationship Id="rId104" Type="http://schemas.openxmlformats.org/officeDocument/2006/relationships/image" Target="../media/image249.png"/><Relationship Id="rId105" Type="http://schemas.openxmlformats.org/officeDocument/2006/relationships/image" Target="../media/image250.png"/><Relationship Id="rId106" Type="http://schemas.openxmlformats.org/officeDocument/2006/relationships/image" Target="../media/image251.png"/><Relationship Id="rId107" Type="http://schemas.openxmlformats.org/officeDocument/2006/relationships/image" Target="../media/image252.png"/><Relationship Id="rId108" Type="http://schemas.openxmlformats.org/officeDocument/2006/relationships/image" Target="../media/image253.png"/><Relationship Id="rId109" Type="http://schemas.openxmlformats.org/officeDocument/2006/relationships/image" Target="../media/image254.png"/><Relationship Id="rId110" Type="http://schemas.openxmlformats.org/officeDocument/2006/relationships/image" Target="../media/image255.png"/><Relationship Id="rId111" Type="http://schemas.openxmlformats.org/officeDocument/2006/relationships/image" Target="../media/image256.png"/><Relationship Id="rId112" Type="http://schemas.openxmlformats.org/officeDocument/2006/relationships/image" Target="../media/image257.png"/><Relationship Id="rId113" Type="http://schemas.openxmlformats.org/officeDocument/2006/relationships/image" Target="../media/image258.png"/><Relationship Id="rId114" Type="http://schemas.openxmlformats.org/officeDocument/2006/relationships/image" Target="../media/image259.png"/><Relationship Id="rId115" Type="http://schemas.openxmlformats.org/officeDocument/2006/relationships/image" Target="../media/image260.png"/><Relationship Id="rId116" Type="http://schemas.openxmlformats.org/officeDocument/2006/relationships/image" Target="../media/image261.png"/><Relationship Id="rId117" Type="http://schemas.openxmlformats.org/officeDocument/2006/relationships/image" Target="../media/image262.png"/><Relationship Id="rId118" Type="http://schemas.openxmlformats.org/officeDocument/2006/relationships/image" Target="../media/image263.png"/><Relationship Id="rId119" Type="http://schemas.openxmlformats.org/officeDocument/2006/relationships/image" Target="../media/image264.png"/><Relationship Id="rId120" Type="http://schemas.openxmlformats.org/officeDocument/2006/relationships/image" Target="../media/image265.png"/><Relationship Id="rId121" Type="http://schemas.openxmlformats.org/officeDocument/2006/relationships/image" Target="../media/image266.png"/><Relationship Id="rId122" Type="http://schemas.openxmlformats.org/officeDocument/2006/relationships/image" Target="../media/image267.png"/><Relationship Id="rId123" Type="http://schemas.openxmlformats.org/officeDocument/2006/relationships/image" Target="../media/image268.png"/><Relationship Id="rId124" Type="http://schemas.openxmlformats.org/officeDocument/2006/relationships/image" Target="../media/image269.png"/><Relationship Id="rId125" Type="http://schemas.openxmlformats.org/officeDocument/2006/relationships/image" Target="../media/image270.png"/><Relationship Id="rId126" Type="http://schemas.openxmlformats.org/officeDocument/2006/relationships/image" Target="../media/image271.png"/><Relationship Id="rId127" Type="http://schemas.openxmlformats.org/officeDocument/2006/relationships/image" Target="../media/image272.png"/><Relationship Id="rId128" Type="http://schemas.openxmlformats.org/officeDocument/2006/relationships/image" Target="../media/image273.png"/><Relationship Id="rId129" Type="http://schemas.openxmlformats.org/officeDocument/2006/relationships/image" Target="../media/image274.png"/><Relationship Id="rId130" Type="http://schemas.openxmlformats.org/officeDocument/2006/relationships/image" Target="../media/image275.png"/><Relationship Id="rId131" Type="http://schemas.openxmlformats.org/officeDocument/2006/relationships/image" Target="../media/image276.png"/><Relationship Id="rId132" Type="http://schemas.openxmlformats.org/officeDocument/2006/relationships/image" Target="../media/image277.png"/><Relationship Id="rId133" Type="http://schemas.openxmlformats.org/officeDocument/2006/relationships/image" Target="../media/image278.png"/><Relationship Id="rId134" Type="http://schemas.openxmlformats.org/officeDocument/2006/relationships/image" Target="../media/image279.png"/><Relationship Id="rId135" Type="http://schemas.openxmlformats.org/officeDocument/2006/relationships/image" Target="../media/image280.png"/><Relationship Id="rId136" Type="http://schemas.openxmlformats.org/officeDocument/2006/relationships/image" Target="../media/image281.png"/><Relationship Id="rId137" Type="http://schemas.openxmlformats.org/officeDocument/2006/relationships/image" Target="../media/image282.png"/><Relationship Id="rId138" Type="http://schemas.openxmlformats.org/officeDocument/2006/relationships/image" Target="../media/image283.png"/><Relationship Id="rId139" Type="http://schemas.openxmlformats.org/officeDocument/2006/relationships/image" Target="../media/image284.png"/><Relationship Id="rId140" Type="http://schemas.openxmlformats.org/officeDocument/2006/relationships/image" Target="../media/image285.png"/><Relationship Id="rId141" Type="http://schemas.openxmlformats.org/officeDocument/2006/relationships/image" Target="../media/image286.png"/><Relationship Id="rId142" Type="http://schemas.openxmlformats.org/officeDocument/2006/relationships/image" Target="../media/image287.png"/><Relationship Id="rId143" Type="http://schemas.openxmlformats.org/officeDocument/2006/relationships/image" Target="../media/image288.png"/><Relationship Id="rId144" Type="http://schemas.openxmlformats.org/officeDocument/2006/relationships/image" Target="../media/image289.png"/><Relationship Id="rId145" Type="http://schemas.openxmlformats.org/officeDocument/2006/relationships/image" Target="../media/image290.png"/><Relationship Id="rId146" Type="http://schemas.openxmlformats.org/officeDocument/2006/relationships/image" Target="../media/image291.png"/><Relationship Id="rId147" Type="http://schemas.openxmlformats.org/officeDocument/2006/relationships/image" Target="../media/image292.png"/><Relationship Id="rId148" Type="http://schemas.openxmlformats.org/officeDocument/2006/relationships/image" Target="../media/image293.png"/><Relationship Id="rId149" Type="http://schemas.openxmlformats.org/officeDocument/2006/relationships/image" Target="../media/image294.png"/><Relationship Id="rId150" Type="http://schemas.openxmlformats.org/officeDocument/2006/relationships/image" Target="../media/image295.png"/><Relationship Id="rId151" Type="http://schemas.openxmlformats.org/officeDocument/2006/relationships/image" Target="../media/image296.png"/><Relationship Id="rId152" Type="http://schemas.openxmlformats.org/officeDocument/2006/relationships/image" Target="../media/image297.png"/><Relationship Id="rId153" Type="http://schemas.openxmlformats.org/officeDocument/2006/relationships/image" Target="../media/image298.png"/><Relationship Id="rId154" Type="http://schemas.openxmlformats.org/officeDocument/2006/relationships/image" Target="../media/image299.png"/><Relationship Id="rId155" Type="http://schemas.openxmlformats.org/officeDocument/2006/relationships/image" Target="../media/image300.png"/><Relationship Id="rId156" Type="http://schemas.openxmlformats.org/officeDocument/2006/relationships/image" Target="../media/image301.png"/><Relationship Id="rId157" Type="http://schemas.openxmlformats.org/officeDocument/2006/relationships/image" Target="../media/image302.png"/><Relationship Id="rId158" Type="http://schemas.openxmlformats.org/officeDocument/2006/relationships/image" Target="../media/image303.png"/><Relationship Id="rId159" Type="http://schemas.openxmlformats.org/officeDocument/2006/relationships/image" Target="../media/image304.png"/><Relationship Id="rId160" Type="http://schemas.openxmlformats.org/officeDocument/2006/relationships/image" Target="../media/image305.png"/><Relationship Id="rId161" Type="http://schemas.openxmlformats.org/officeDocument/2006/relationships/image" Target="../media/image306.png"/><Relationship Id="rId162" Type="http://schemas.openxmlformats.org/officeDocument/2006/relationships/image" Target="../media/image307.png"/><Relationship Id="rId163" Type="http://schemas.openxmlformats.org/officeDocument/2006/relationships/image" Target="../media/image308.png"/><Relationship Id="rId164" Type="http://schemas.openxmlformats.org/officeDocument/2006/relationships/image" Target="../media/image309.png"/><Relationship Id="rId165" Type="http://schemas.openxmlformats.org/officeDocument/2006/relationships/image" Target="../media/image310.png"/><Relationship Id="rId166" Type="http://schemas.openxmlformats.org/officeDocument/2006/relationships/image" Target="../media/image311.png"/><Relationship Id="rId167" Type="http://schemas.openxmlformats.org/officeDocument/2006/relationships/image" Target="../media/image312.png"/><Relationship Id="rId168" Type="http://schemas.openxmlformats.org/officeDocument/2006/relationships/image" Target="../media/image313.png"/><Relationship Id="rId169" Type="http://schemas.openxmlformats.org/officeDocument/2006/relationships/image" Target="../media/image314.png"/><Relationship Id="rId170" Type="http://schemas.openxmlformats.org/officeDocument/2006/relationships/image" Target="../media/image315.png"/><Relationship Id="rId171" Type="http://schemas.openxmlformats.org/officeDocument/2006/relationships/image" Target="../media/image316.png"/><Relationship Id="rId172" Type="http://schemas.openxmlformats.org/officeDocument/2006/relationships/image" Target="../media/image317.png"/><Relationship Id="rId173" Type="http://schemas.openxmlformats.org/officeDocument/2006/relationships/image" Target="../media/image318.png"/><Relationship Id="rId174" Type="http://schemas.openxmlformats.org/officeDocument/2006/relationships/image" Target="../media/image319.png"/><Relationship Id="rId175" Type="http://schemas.openxmlformats.org/officeDocument/2006/relationships/image" Target="../media/image320.png"/><Relationship Id="rId176" Type="http://schemas.openxmlformats.org/officeDocument/2006/relationships/image" Target="../media/image321.png"/><Relationship Id="rId177" Type="http://schemas.openxmlformats.org/officeDocument/2006/relationships/image" Target="../media/image322.png"/><Relationship Id="rId178" Type="http://schemas.openxmlformats.org/officeDocument/2006/relationships/image" Target="../media/image323.png"/><Relationship Id="rId179" Type="http://schemas.openxmlformats.org/officeDocument/2006/relationships/image" Target="../media/image324.png"/><Relationship Id="rId180" Type="http://schemas.openxmlformats.org/officeDocument/2006/relationships/image" Target="../media/image325.png"/><Relationship Id="rId181" Type="http://schemas.openxmlformats.org/officeDocument/2006/relationships/image" Target="../media/image326.png"/><Relationship Id="rId182" Type="http://schemas.openxmlformats.org/officeDocument/2006/relationships/image" Target="../media/image327.png"/><Relationship Id="rId183" Type="http://schemas.openxmlformats.org/officeDocument/2006/relationships/image" Target="../media/image328.png"/><Relationship Id="rId184" Type="http://schemas.openxmlformats.org/officeDocument/2006/relationships/image" Target="../media/image329.png"/><Relationship Id="rId185" Type="http://schemas.openxmlformats.org/officeDocument/2006/relationships/image" Target="../media/image33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1.png"/><Relationship Id="rId3" Type="http://schemas.openxmlformats.org/officeDocument/2006/relationships/image" Target="../media/image332.png"/><Relationship Id="rId4" Type="http://schemas.openxmlformats.org/officeDocument/2006/relationships/image" Target="../media/image333.jpg"/><Relationship Id="rId5" Type="http://schemas.openxmlformats.org/officeDocument/2006/relationships/image" Target="../media/image334.png"/><Relationship Id="rId6" Type="http://schemas.openxmlformats.org/officeDocument/2006/relationships/image" Target="../media/image335.png"/><Relationship Id="rId7" Type="http://schemas.openxmlformats.org/officeDocument/2006/relationships/image" Target="../media/image336.png"/><Relationship Id="rId8" Type="http://schemas.openxmlformats.org/officeDocument/2006/relationships/image" Target="../media/image337.png"/><Relationship Id="rId9" Type="http://schemas.openxmlformats.org/officeDocument/2006/relationships/image" Target="../media/image338.png"/><Relationship Id="rId10" Type="http://schemas.openxmlformats.org/officeDocument/2006/relationships/image" Target="../media/image339.png"/><Relationship Id="rId11" Type="http://schemas.openxmlformats.org/officeDocument/2006/relationships/image" Target="../media/image340.png"/><Relationship Id="rId12" Type="http://schemas.openxmlformats.org/officeDocument/2006/relationships/image" Target="../media/image341.png"/><Relationship Id="rId13" Type="http://schemas.openxmlformats.org/officeDocument/2006/relationships/image" Target="../media/image342.png"/><Relationship Id="rId14" Type="http://schemas.openxmlformats.org/officeDocument/2006/relationships/image" Target="../media/image343.png"/><Relationship Id="rId15" Type="http://schemas.openxmlformats.org/officeDocument/2006/relationships/image" Target="../media/image344.png"/><Relationship Id="rId16" Type="http://schemas.openxmlformats.org/officeDocument/2006/relationships/image" Target="../media/image345.png"/><Relationship Id="rId17" Type="http://schemas.openxmlformats.org/officeDocument/2006/relationships/image" Target="../media/image346.png"/><Relationship Id="rId18" Type="http://schemas.openxmlformats.org/officeDocument/2006/relationships/image" Target="../media/image347.png"/><Relationship Id="rId19" Type="http://schemas.openxmlformats.org/officeDocument/2006/relationships/image" Target="../media/image348.png"/><Relationship Id="rId20" Type="http://schemas.openxmlformats.org/officeDocument/2006/relationships/image" Target="../media/image349.png"/><Relationship Id="rId21" Type="http://schemas.openxmlformats.org/officeDocument/2006/relationships/image" Target="../media/image350.png"/><Relationship Id="rId22" Type="http://schemas.openxmlformats.org/officeDocument/2006/relationships/image" Target="../media/image351.png"/><Relationship Id="rId23" Type="http://schemas.openxmlformats.org/officeDocument/2006/relationships/image" Target="../media/image352.png"/><Relationship Id="rId24" Type="http://schemas.openxmlformats.org/officeDocument/2006/relationships/image" Target="../media/image353.png"/><Relationship Id="rId25" Type="http://schemas.openxmlformats.org/officeDocument/2006/relationships/image" Target="../media/image354.png"/><Relationship Id="rId26" Type="http://schemas.openxmlformats.org/officeDocument/2006/relationships/image" Target="../media/image355.png"/><Relationship Id="rId27" Type="http://schemas.openxmlformats.org/officeDocument/2006/relationships/image" Target="../media/image356.png"/><Relationship Id="rId28" Type="http://schemas.openxmlformats.org/officeDocument/2006/relationships/image" Target="../media/image357.png"/><Relationship Id="rId29" Type="http://schemas.openxmlformats.org/officeDocument/2006/relationships/image" Target="../media/image35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9.png"/><Relationship Id="rId3" Type="http://schemas.openxmlformats.org/officeDocument/2006/relationships/image" Target="../media/image360.png"/><Relationship Id="rId4" Type="http://schemas.openxmlformats.org/officeDocument/2006/relationships/image" Target="../media/image361.png"/><Relationship Id="rId5" Type="http://schemas.openxmlformats.org/officeDocument/2006/relationships/image" Target="../media/image362.png"/><Relationship Id="rId6" Type="http://schemas.openxmlformats.org/officeDocument/2006/relationships/image" Target="../media/image363.png"/><Relationship Id="rId7" Type="http://schemas.openxmlformats.org/officeDocument/2006/relationships/image" Target="../media/image364.png"/><Relationship Id="rId8" Type="http://schemas.openxmlformats.org/officeDocument/2006/relationships/image" Target="../media/image365.png"/><Relationship Id="rId9" Type="http://schemas.openxmlformats.org/officeDocument/2006/relationships/image" Target="../media/image366.png"/><Relationship Id="rId10" Type="http://schemas.openxmlformats.org/officeDocument/2006/relationships/image" Target="../media/image367.png"/><Relationship Id="rId11" Type="http://schemas.openxmlformats.org/officeDocument/2006/relationships/image" Target="../media/image368.png"/><Relationship Id="rId12" Type="http://schemas.openxmlformats.org/officeDocument/2006/relationships/image" Target="../media/image369.png"/><Relationship Id="rId13" Type="http://schemas.openxmlformats.org/officeDocument/2006/relationships/image" Target="../media/image370.png"/><Relationship Id="rId14" Type="http://schemas.openxmlformats.org/officeDocument/2006/relationships/image" Target="../media/image371.png"/><Relationship Id="rId15" Type="http://schemas.openxmlformats.org/officeDocument/2006/relationships/image" Target="../media/image372.png"/><Relationship Id="rId16" Type="http://schemas.openxmlformats.org/officeDocument/2006/relationships/image" Target="../media/image373.png"/><Relationship Id="rId17" Type="http://schemas.openxmlformats.org/officeDocument/2006/relationships/image" Target="../media/image374.png"/><Relationship Id="rId18" Type="http://schemas.openxmlformats.org/officeDocument/2006/relationships/image" Target="../media/image375.png"/><Relationship Id="rId19" Type="http://schemas.openxmlformats.org/officeDocument/2006/relationships/image" Target="../media/image376.png"/><Relationship Id="rId20" Type="http://schemas.openxmlformats.org/officeDocument/2006/relationships/image" Target="../media/image377.png"/><Relationship Id="rId21" Type="http://schemas.openxmlformats.org/officeDocument/2006/relationships/image" Target="../media/image378.png"/><Relationship Id="rId22" Type="http://schemas.openxmlformats.org/officeDocument/2006/relationships/image" Target="../media/image379.png"/><Relationship Id="rId23" Type="http://schemas.openxmlformats.org/officeDocument/2006/relationships/image" Target="../media/image380.png"/><Relationship Id="rId24" Type="http://schemas.openxmlformats.org/officeDocument/2006/relationships/image" Target="../media/image381.png"/><Relationship Id="rId25" Type="http://schemas.openxmlformats.org/officeDocument/2006/relationships/image" Target="../media/image382.png"/><Relationship Id="rId26" Type="http://schemas.openxmlformats.org/officeDocument/2006/relationships/image" Target="../media/image383.png"/><Relationship Id="rId27" Type="http://schemas.openxmlformats.org/officeDocument/2006/relationships/image" Target="../media/image384.png"/><Relationship Id="rId28" Type="http://schemas.openxmlformats.org/officeDocument/2006/relationships/image" Target="../media/image385.png"/><Relationship Id="rId29" Type="http://schemas.openxmlformats.org/officeDocument/2006/relationships/image" Target="../media/image386.png"/><Relationship Id="rId30" Type="http://schemas.openxmlformats.org/officeDocument/2006/relationships/image" Target="../media/image387.png"/><Relationship Id="rId31" Type="http://schemas.openxmlformats.org/officeDocument/2006/relationships/image" Target="../media/image388.png"/><Relationship Id="rId32" Type="http://schemas.openxmlformats.org/officeDocument/2006/relationships/image" Target="../media/image389.png"/><Relationship Id="rId33" Type="http://schemas.openxmlformats.org/officeDocument/2006/relationships/image" Target="../media/image390.png"/><Relationship Id="rId34" Type="http://schemas.openxmlformats.org/officeDocument/2006/relationships/image" Target="../media/image391.png"/><Relationship Id="rId35" Type="http://schemas.openxmlformats.org/officeDocument/2006/relationships/image" Target="../media/image392.png"/><Relationship Id="rId36" Type="http://schemas.openxmlformats.org/officeDocument/2006/relationships/image" Target="../media/image39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4.png"/><Relationship Id="rId3" Type="http://schemas.openxmlformats.org/officeDocument/2006/relationships/image" Target="../media/image395.png"/><Relationship Id="rId4" Type="http://schemas.openxmlformats.org/officeDocument/2006/relationships/image" Target="../media/image39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7.png"/><Relationship Id="rId3" Type="http://schemas.openxmlformats.org/officeDocument/2006/relationships/image" Target="../media/image398.png"/><Relationship Id="rId4" Type="http://schemas.openxmlformats.org/officeDocument/2006/relationships/image" Target="../media/image399.png"/><Relationship Id="rId5" Type="http://schemas.openxmlformats.org/officeDocument/2006/relationships/image" Target="../media/image400.png"/><Relationship Id="rId6" Type="http://schemas.openxmlformats.org/officeDocument/2006/relationships/image" Target="../media/image401.png"/><Relationship Id="rId7" Type="http://schemas.openxmlformats.org/officeDocument/2006/relationships/image" Target="../media/image402.png"/><Relationship Id="rId8" Type="http://schemas.openxmlformats.org/officeDocument/2006/relationships/image" Target="../media/image403.png"/><Relationship Id="rId9" Type="http://schemas.openxmlformats.org/officeDocument/2006/relationships/image" Target="../media/image404.png"/><Relationship Id="rId10" Type="http://schemas.openxmlformats.org/officeDocument/2006/relationships/image" Target="../media/image405.png"/><Relationship Id="rId11" Type="http://schemas.openxmlformats.org/officeDocument/2006/relationships/image" Target="../media/image406.png"/><Relationship Id="rId12" Type="http://schemas.openxmlformats.org/officeDocument/2006/relationships/image" Target="../media/image407.png"/><Relationship Id="rId13" Type="http://schemas.openxmlformats.org/officeDocument/2006/relationships/image" Target="../media/image408.png"/><Relationship Id="rId14" Type="http://schemas.openxmlformats.org/officeDocument/2006/relationships/image" Target="../media/image409.png"/><Relationship Id="rId15" Type="http://schemas.openxmlformats.org/officeDocument/2006/relationships/image" Target="../media/image410.png"/><Relationship Id="rId16" Type="http://schemas.openxmlformats.org/officeDocument/2006/relationships/image" Target="../media/image411.png"/><Relationship Id="rId17" Type="http://schemas.openxmlformats.org/officeDocument/2006/relationships/image" Target="../media/image412.png"/><Relationship Id="rId18" Type="http://schemas.openxmlformats.org/officeDocument/2006/relationships/image" Target="../media/image413.png"/><Relationship Id="rId19" Type="http://schemas.openxmlformats.org/officeDocument/2006/relationships/image" Target="../media/image414.png"/><Relationship Id="rId20" Type="http://schemas.openxmlformats.org/officeDocument/2006/relationships/image" Target="../media/image415.png"/><Relationship Id="rId21" Type="http://schemas.openxmlformats.org/officeDocument/2006/relationships/image" Target="../media/image416.png"/><Relationship Id="rId22" Type="http://schemas.openxmlformats.org/officeDocument/2006/relationships/image" Target="../media/image417.png"/><Relationship Id="rId23" Type="http://schemas.openxmlformats.org/officeDocument/2006/relationships/image" Target="../media/image418.png"/><Relationship Id="rId24" Type="http://schemas.openxmlformats.org/officeDocument/2006/relationships/image" Target="../media/image419.png"/><Relationship Id="rId25" Type="http://schemas.openxmlformats.org/officeDocument/2006/relationships/image" Target="../media/image420.png"/><Relationship Id="rId26" Type="http://schemas.openxmlformats.org/officeDocument/2006/relationships/image" Target="../media/image421.png"/><Relationship Id="rId27" Type="http://schemas.openxmlformats.org/officeDocument/2006/relationships/image" Target="../media/image422.png"/><Relationship Id="rId28" Type="http://schemas.openxmlformats.org/officeDocument/2006/relationships/image" Target="../media/image423.png"/><Relationship Id="rId29" Type="http://schemas.openxmlformats.org/officeDocument/2006/relationships/image" Target="../media/image424.png"/><Relationship Id="rId30" Type="http://schemas.openxmlformats.org/officeDocument/2006/relationships/image" Target="../media/image425.png"/><Relationship Id="rId31" Type="http://schemas.openxmlformats.org/officeDocument/2006/relationships/image" Target="../media/image426.png"/><Relationship Id="rId32" Type="http://schemas.openxmlformats.org/officeDocument/2006/relationships/image" Target="../media/image427.png"/><Relationship Id="rId33" Type="http://schemas.openxmlformats.org/officeDocument/2006/relationships/image" Target="../media/image428.png"/><Relationship Id="rId34" Type="http://schemas.openxmlformats.org/officeDocument/2006/relationships/image" Target="../media/image429.png"/><Relationship Id="rId35" Type="http://schemas.openxmlformats.org/officeDocument/2006/relationships/image" Target="../media/image430.png"/><Relationship Id="rId36" Type="http://schemas.openxmlformats.org/officeDocument/2006/relationships/image" Target="../media/image431.png"/><Relationship Id="rId37" Type="http://schemas.openxmlformats.org/officeDocument/2006/relationships/image" Target="../media/image432.png"/><Relationship Id="rId38" Type="http://schemas.openxmlformats.org/officeDocument/2006/relationships/image" Target="../media/image43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55775" y="673608"/>
            <a:ext cx="3901440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56759" y="673608"/>
            <a:ext cx="726948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55775" y="1222247"/>
            <a:ext cx="2936748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92067" y="1222247"/>
            <a:ext cx="726948" cy="1011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6794" y="807084"/>
            <a:ext cx="3328670" cy="10972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EXPOSURE</a:t>
            </a:r>
            <a:r>
              <a:rPr dirty="0" spc="-60"/>
              <a:t> </a:t>
            </a:r>
            <a:r>
              <a:rPr dirty="0"/>
              <a:t>TO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THE</a:t>
            </a:r>
            <a:r>
              <a:rPr dirty="0" spc="-70"/>
              <a:t> </a:t>
            </a:r>
            <a:r>
              <a:rPr dirty="0" spc="-5"/>
              <a:t>COLD</a:t>
            </a:r>
          </a:p>
        </p:txBody>
      </p:sp>
      <p:sp>
        <p:nvSpPr>
          <p:cNvPr id="8" name="object 8"/>
          <p:cNvSpPr/>
          <p:nvPr/>
        </p:nvSpPr>
        <p:spPr>
          <a:xfrm>
            <a:off x="1618488" y="1897379"/>
            <a:ext cx="1549908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58083" y="1897379"/>
            <a:ext cx="252983" cy="347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703323" y="1946402"/>
            <a:ext cx="1363345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November 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6,</a:t>
            </a:r>
            <a:r>
              <a:rPr dirty="0" sz="12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2013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3400" y="5486400"/>
            <a:ext cx="1104900" cy="762000"/>
          </a:xfrm>
          <a:custGeom>
            <a:avLst/>
            <a:gdLst/>
            <a:ahLst/>
            <a:cxnLst/>
            <a:rect l="l" t="t" r="r" b="b"/>
            <a:pathLst>
              <a:path w="1104900" h="762000">
                <a:moveTo>
                  <a:pt x="0" y="762000"/>
                </a:moveTo>
                <a:lnTo>
                  <a:pt x="1104900" y="762000"/>
                </a:lnTo>
                <a:lnTo>
                  <a:pt x="11049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007CC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027" y="152400"/>
            <a:ext cx="6950964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74535" y="152400"/>
            <a:ext cx="726948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401" y="284988"/>
            <a:ext cx="6376035" cy="5486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PREVENTING COLD</a:t>
            </a:r>
            <a:r>
              <a:rPr dirty="0" spc="-35"/>
              <a:t> </a:t>
            </a:r>
            <a:r>
              <a:rPr dirty="0"/>
              <a:t>STRESS</a:t>
            </a:r>
          </a:p>
        </p:txBody>
      </p:sp>
      <p:sp>
        <p:nvSpPr>
          <p:cNvPr id="5" name="object 5"/>
          <p:cNvSpPr/>
          <p:nvPr/>
        </p:nvSpPr>
        <p:spPr>
          <a:xfrm>
            <a:off x="100584" y="1037844"/>
            <a:ext cx="1476756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69491" y="1037844"/>
            <a:ext cx="536447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98091" y="1037844"/>
            <a:ext cx="371856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8292" y="2782823"/>
            <a:ext cx="330707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31140" y="1106678"/>
            <a:ext cx="3702685" cy="1993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r>
              <a:rPr dirty="0" sz="1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—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Workers should be coached to recognize  the signs of cold induced illnesses and  injuries. Also,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should assess the  environmental and worksite conditions  that may lead to cold stress each day  before beginning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your work</a:t>
            </a:r>
            <a:r>
              <a:rPr dirty="0" sz="1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tasks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01184" y="1807464"/>
            <a:ext cx="1865375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58711" y="1807464"/>
            <a:ext cx="536447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87311" y="1807464"/>
            <a:ext cx="371855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50580" y="3310128"/>
            <a:ext cx="330707" cy="457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032628" y="1877567"/>
            <a:ext cx="3626485" cy="1749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Buddy</a:t>
            </a:r>
            <a:r>
              <a:rPr dirty="0" sz="18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system—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Communicate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with your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crew about how  to recognize the signs of cold stress in  others. Most times 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can’t identify the  early signs ourselves, so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watch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out for 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co-workers and others around</a:t>
            </a:r>
            <a:r>
              <a:rPr dirty="0" sz="1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10628" y="381000"/>
            <a:ext cx="1484883" cy="19465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0584" y="4925567"/>
            <a:ext cx="2500884" cy="513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93620" y="4925567"/>
            <a:ext cx="536448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22220" y="4925567"/>
            <a:ext cx="371856" cy="513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31975" y="6182867"/>
            <a:ext cx="330707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31140" y="4995417"/>
            <a:ext cx="3686175" cy="150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Working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r>
              <a:rPr dirty="0" sz="1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—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Be sure to monitor the length of time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you 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are exposed to cold conditions. 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Take 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micro breaks as needed to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warm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up and  stay</a:t>
            </a:r>
            <a:r>
              <a:rPr dirty="0" sz="16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hydrated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29784" y="4754879"/>
            <a:ext cx="2148840" cy="513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970776" y="4754879"/>
            <a:ext cx="536448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261228" y="4824729"/>
            <a:ext cx="3691890" cy="1993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Stretch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and Flex</a:t>
            </a:r>
            <a:r>
              <a:rPr dirty="0" sz="18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—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When blood flow decreases, muscle  function also decreases. This can cause  muscle reaction time to become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slower. 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Stretch and flew through the day to  increase blood flow to the major muscle  groups, and keep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body</a:t>
            </a:r>
            <a:r>
              <a:rPr dirty="0" sz="1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warm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26604" y="3183763"/>
            <a:ext cx="3789807" cy="177101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656" y="577595"/>
            <a:ext cx="4558284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17491" y="577595"/>
            <a:ext cx="64922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697229"/>
            <a:ext cx="4046854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PREVENTION</a:t>
            </a:r>
            <a:r>
              <a:rPr dirty="0" sz="32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CONT.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24984" y="352043"/>
            <a:ext cx="2491740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08876" y="352043"/>
            <a:ext cx="536448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37476" y="352043"/>
            <a:ext cx="371855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56428" y="420623"/>
            <a:ext cx="2438400" cy="28511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/>
              <a:t>Layer your </a:t>
            </a:r>
            <a:r>
              <a:rPr dirty="0" sz="1800"/>
              <a:t>clothing</a:t>
            </a:r>
            <a:r>
              <a:rPr dirty="0" sz="1800" spc="-75"/>
              <a:t> </a:t>
            </a:r>
            <a:r>
              <a:rPr dirty="0" sz="1800"/>
              <a:t>—</a:t>
            </a:r>
            <a:endParaRPr sz="1800"/>
          </a:p>
        </p:txBody>
      </p:sp>
      <p:sp>
        <p:nvSpPr>
          <p:cNvPr id="9" name="object 9"/>
          <p:cNvSpPr txBox="1"/>
          <p:nvPr/>
        </p:nvSpPr>
        <p:spPr>
          <a:xfrm>
            <a:off x="4956428" y="940053"/>
            <a:ext cx="3651885" cy="5864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79375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It is better to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wear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several thin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layers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of  clothing instead of wearing fewer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layers 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of thick clothing. Base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layers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are very  important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2032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Choose synthetic fabrics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(rayon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/  polyester / acrylic) or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wool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base 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layer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to absorb moisture. A middle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layer 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could also be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wool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or synthetic to  provide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insulation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71755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Choose fabrics made of waterproof and 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wind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resistant material for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outer 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layer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of clothing to create a barrier  against the elements while allowing  ventilation to prevent</a:t>
            </a:r>
            <a:r>
              <a:rPr dirty="0" sz="16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overheating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Cover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face and head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  balaclava or a toque. Up to 40% of heat  can be lost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the head is left  exposed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Keep a change of dry clothing</a:t>
            </a:r>
            <a:r>
              <a:rPr dirty="0" sz="16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case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clothes become</a:t>
            </a:r>
            <a:r>
              <a:rPr dirty="0" sz="16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wet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1902205"/>
            <a:ext cx="4156329" cy="3505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" y="266700"/>
            <a:ext cx="9032748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46007" y="266700"/>
            <a:ext cx="697992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479" y="400177"/>
            <a:ext cx="8458200" cy="5568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PERSONAL PROTECTIVE</a:t>
            </a:r>
            <a:r>
              <a:rPr dirty="0" spc="20"/>
              <a:t> </a:t>
            </a:r>
            <a:r>
              <a:rPr dirty="0" spc="-5"/>
              <a:t>EQUIPMENT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8340" y="1454530"/>
            <a:ext cx="7446645" cy="5223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87960">
              <a:lnSpc>
                <a:spcPct val="100000"/>
              </a:lnSpc>
              <a:tabLst>
                <a:tab pos="373316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addition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layering</a:t>
            </a:r>
            <a:r>
              <a:rPr dirty="0" sz="18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18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clothing,	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ensure that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PPE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fits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correctly over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top of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your winter</a:t>
            </a:r>
            <a:r>
              <a:rPr dirty="0" sz="18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wear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buChar char="•"/>
              <a:tabLst>
                <a:tab pos="75692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CSA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approved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winter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gloves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7569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Steel toed boots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(rated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for cold temperatures)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appropriate</a:t>
            </a:r>
            <a:endParaRPr sz="1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traction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aids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buChar char="•"/>
              <a:tabLst>
                <a:tab pos="75692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CSA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approved</a:t>
            </a:r>
            <a:r>
              <a:rPr dirty="0" sz="18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eyewear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buChar char="•"/>
              <a:tabLst>
                <a:tab pos="7569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High visibility striping on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outermost</a:t>
            </a:r>
            <a:r>
              <a:rPr dirty="0" sz="1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layer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***Remember,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choose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 take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layers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off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throughout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day,</a:t>
            </a:r>
            <a:r>
              <a:rPr dirty="0" sz="18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put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stripes back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buChar char="•"/>
              <a:tabLst>
                <a:tab pos="7569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Proper ear covering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toque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balaclava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469900" marR="13843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Be sure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check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supervisor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regards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any additional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items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53200" y="3180333"/>
            <a:ext cx="2324734" cy="1547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WIND </a:t>
            </a:r>
            <a:r>
              <a:rPr dirty="0" spc="-5"/>
              <a:t>CHILL</a:t>
            </a:r>
            <a:r>
              <a:rPr dirty="0" spc="-65"/>
              <a:t> </a:t>
            </a:r>
            <a:r>
              <a:rPr dirty="0"/>
              <a:t>CHART</a:t>
            </a:r>
          </a:p>
        </p:txBody>
      </p:sp>
      <p:sp>
        <p:nvSpPr>
          <p:cNvPr id="3" name="object 3"/>
          <p:cNvSpPr/>
          <p:nvPr/>
        </p:nvSpPr>
        <p:spPr>
          <a:xfrm>
            <a:off x="1396238" y="1524000"/>
            <a:ext cx="6350000" cy="386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95780" y="5755843"/>
            <a:ext cx="6703059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73150" marR="5080" indent="-1061085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Use a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wind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chill chart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determine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actual outdoor temperature 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getting dressed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morning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4465" marR="5080" indent="28575">
              <a:lnSpc>
                <a:spcPct val="120100"/>
              </a:lnSpc>
            </a:pPr>
            <a:r>
              <a:rPr dirty="0" spc="-5"/>
              <a:t>THINK </a:t>
            </a:r>
            <a:r>
              <a:rPr dirty="0" spc="-10"/>
              <a:t>SAFETY  </a:t>
            </a:r>
            <a:r>
              <a:rPr dirty="0" spc="-5">
                <a:solidFill>
                  <a:srgbClr val="FF0000"/>
                </a:solidFill>
              </a:rPr>
              <a:t>WORK</a:t>
            </a:r>
            <a:r>
              <a:rPr dirty="0" spc="-6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SAFELY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93898" y="866394"/>
            <a:ext cx="3310890" cy="2292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89535">
              <a:lnSpc>
                <a:spcPct val="100000"/>
              </a:lnSpc>
            </a:pPr>
            <a:r>
              <a:rPr dirty="0" sz="5000" b="1">
                <a:solidFill>
                  <a:srgbClr val="FFFFFF"/>
                </a:solidFill>
                <a:latin typeface="Arial"/>
                <a:cs typeface="Arial"/>
              </a:rPr>
              <a:t>Questions  </a:t>
            </a:r>
            <a:r>
              <a:rPr dirty="0" sz="5000" b="1">
                <a:solidFill>
                  <a:srgbClr val="FFFFFF"/>
                </a:solidFill>
                <a:latin typeface="Arial"/>
                <a:cs typeface="Arial"/>
              </a:rPr>
              <a:t>Comments  </a:t>
            </a:r>
            <a:r>
              <a:rPr dirty="0" sz="5000" b="1">
                <a:solidFill>
                  <a:srgbClr val="FFFFFF"/>
                </a:solidFill>
                <a:latin typeface="Arial"/>
                <a:cs typeface="Arial"/>
              </a:rPr>
              <a:t>Concerns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600" y="2616695"/>
            <a:ext cx="3962399" cy="423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5175" y="533400"/>
            <a:ext cx="5908548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73267" y="533400"/>
            <a:ext cx="726948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WHAT </a:t>
            </a:r>
            <a:r>
              <a:rPr dirty="0" spc="-10"/>
              <a:t>IS </a:t>
            </a:r>
            <a:r>
              <a:rPr dirty="0"/>
              <a:t>COLD</a:t>
            </a:r>
            <a:r>
              <a:rPr dirty="0" spc="-50"/>
              <a:t> </a:t>
            </a:r>
            <a:r>
              <a:rPr dirty="0" spc="-5"/>
              <a:t>STRESS</a:t>
            </a:r>
          </a:p>
        </p:txBody>
      </p:sp>
      <p:sp>
        <p:nvSpPr>
          <p:cNvPr id="6" name="object 6"/>
          <p:cNvSpPr/>
          <p:nvPr/>
        </p:nvSpPr>
        <p:spPr>
          <a:xfrm>
            <a:off x="185928" y="1638300"/>
            <a:ext cx="865632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0183" y="1638300"/>
            <a:ext cx="431291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0100" y="1638300"/>
            <a:ext cx="1018032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76755" y="1638300"/>
            <a:ext cx="431292" cy="569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66672" y="1638300"/>
            <a:ext cx="525779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51076" y="1638300"/>
            <a:ext cx="431292" cy="569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40992" y="1638300"/>
            <a:ext cx="693419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93035" y="1638300"/>
            <a:ext cx="431292" cy="569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82951" y="1638300"/>
            <a:ext cx="1199388" cy="569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140964" y="1638300"/>
            <a:ext cx="431291" cy="5699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30879" y="1638300"/>
            <a:ext cx="553212" cy="569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42715" y="1638300"/>
            <a:ext cx="431291" cy="5699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32632" y="1638300"/>
            <a:ext cx="893063" cy="5699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084320" y="1638300"/>
            <a:ext cx="431291" cy="5699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74235" y="1638300"/>
            <a:ext cx="833627" cy="5699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666488" y="1638300"/>
            <a:ext cx="431291" cy="5699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56403" y="1638300"/>
            <a:ext cx="694944" cy="5699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109971" y="1638300"/>
            <a:ext cx="431291" cy="5699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199888" y="1638300"/>
            <a:ext cx="553212" cy="5699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411723" y="1638300"/>
            <a:ext cx="429768" cy="5699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500115" y="1638300"/>
            <a:ext cx="481584" cy="5699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640323" y="1638300"/>
            <a:ext cx="409955" cy="56997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85928" y="1943100"/>
            <a:ext cx="1036319" cy="56997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80872" y="1943100"/>
            <a:ext cx="408431" cy="56997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47927" y="1943100"/>
            <a:ext cx="1741932" cy="56997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348483" y="1943100"/>
            <a:ext cx="411480" cy="5699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24968" y="2217420"/>
            <a:ext cx="568451" cy="78943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85928" y="2674620"/>
            <a:ext cx="1005840" cy="56997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50391" y="2674620"/>
            <a:ext cx="451103" cy="56997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60119" y="2674620"/>
            <a:ext cx="751332" cy="56997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70075" y="2674620"/>
            <a:ext cx="451104" cy="56997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479803" y="2674620"/>
            <a:ext cx="707135" cy="56997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845564" y="2674620"/>
            <a:ext cx="451104" cy="56997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955292" y="2674620"/>
            <a:ext cx="1303020" cy="56997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916935" y="2674620"/>
            <a:ext cx="451103" cy="56997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026664" y="2674620"/>
            <a:ext cx="550163" cy="56997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235451" y="2674620"/>
            <a:ext cx="451103" cy="56997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45179" y="2674620"/>
            <a:ext cx="483108" cy="56997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486911" y="2674620"/>
            <a:ext cx="451103" cy="56997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596640" y="2674620"/>
            <a:ext cx="809243" cy="56997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064508" y="2674620"/>
            <a:ext cx="451103" cy="56997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174235" y="2674620"/>
            <a:ext cx="1807464" cy="56997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640323" y="2674620"/>
            <a:ext cx="409955" cy="56997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85928" y="2979420"/>
            <a:ext cx="891540" cy="56997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36091" y="2979420"/>
            <a:ext cx="420623" cy="56997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15339" y="2979420"/>
            <a:ext cx="551688" cy="56997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25652" y="2979420"/>
            <a:ext cx="420623" cy="56997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104900" y="2979420"/>
            <a:ext cx="833627" cy="56997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597152" y="2979420"/>
            <a:ext cx="419099" cy="56997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674876" y="2979420"/>
            <a:ext cx="1069848" cy="56997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403348" y="2979420"/>
            <a:ext cx="419100" cy="56997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481072" y="2979420"/>
            <a:ext cx="1117091" cy="56997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256788" y="2979420"/>
            <a:ext cx="420624" cy="56997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336035" y="2979420"/>
            <a:ext cx="525779" cy="56997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520440" y="2979420"/>
            <a:ext cx="420624" cy="56997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599688" y="2979420"/>
            <a:ext cx="891539" cy="56997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149852" y="2979420"/>
            <a:ext cx="420624" cy="56997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229100" y="2979420"/>
            <a:ext cx="551688" cy="56997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439411" y="2979420"/>
            <a:ext cx="419100" cy="56997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517135" y="2979420"/>
            <a:ext cx="893063" cy="56997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068823" y="2979420"/>
            <a:ext cx="420624" cy="56997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148071" y="2979420"/>
            <a:ext cx="833627" cy="56997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640323" y="2979420"/>
            <a:ext cx="409955" cy="569976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85928" y="3284220"/>
            <a:ext cx="1176528" cy="569976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021080" y="3284220"/>
            <a:ext cx="409956" cy="569976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089660" y="3284220"/>
            <a:ext cx="1712976" cy="569976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461260" y="3284220"/>
            <a:ext cx="405384" cy="569976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525267" y="3284220"/>
            <a:ext cx="964692" cy="569976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148583" y="3284220"/>
            <a:ext cx="411480" cy="569976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85928" y="3589020"/>
            <a:ext cx="411480" cy="569976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85928" y="3893820"/>
            <a:ext cx="496823" cy="569976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41375" y="3893820"/>
            <a:ext cx="498348" cy="569976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98348" y="3893820"/>
            <a:ext cx="809244" cy="569976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966216" y="3893820"/>
            <a:ext cx="496823" cy="569976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121663" y="3893820"/>
            <a:ext cx="1738883" cy="569976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519172" y="3893820"/>
            <a:ext cx="498348" cy="569976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676144" y="3893820"/>
            <a:ext cx="1031747" cy="569976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366515" y="3893820"/>
            <a:ext cx="496824" cy="569976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521964" y="3893820"/>
            <a:ext cx="693420" cy="569976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874008" y="3893820"/>
            <a:ext cx="498348" cy="569976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030979" y="3893820"/>
            <a:ext cx="891539" cy="569976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581144" y="3893820"/>
            <a:ext cx="498348" cy="569976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738115" y="3893820"/>
            <a:ext cx="553212" cy="569976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949952" y="3893820"/>
            <a:ext cx="496824" cy="569976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5105400" y="3893820"/>
            <a:ext cx="876300" cy="569976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640323" y="3893820"/>
            <a:ext cx="409955" cy="569976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85928" y="4198620"/>
            <a:ext cx="1078992" cy="569976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923544" y="4198620"/>
            <a:ext cx="406907" cy="569976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989075" y="4198620"/>
            <a:ext cx="553212" cy="569976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200911" y="4198620"/>
            <a:ext cx="409956" cy="569976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269491" y="4198620"/>
            <a:ext cx="1303020" cy="569976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231135" y="4198620"/>
            <a:ext cx="411480" cy="569976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301239" y="4198620"/>
            <a:ext cx="647700" cy="569976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607564" y="4198620"/>
            <a:ext cx="411480" cy="56997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677667" y="4198620"/>
            <a:ext cx="1711452" cy="56997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4047744" y="4198620"/>
            <a:ext cx="411479" cy="569976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 txBox="1"/>
          <p:nvPr/>
        </p:nvSpPr>
        <p:spPr>
          <a:xfrm>
            <a:off x="332943" y="1715261"/>
            <a:ext cx="5483225" cy="2876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Cold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stress is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transfer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of body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heat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out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20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colder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When you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exposed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 cold environment,  most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body's energy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keep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your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internal temperature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warm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 cold environment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forces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body to work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harder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maintain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temperature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533400"/>
            <a:ext cx="4890516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55235" y="533400"/>
            <a:ext cx="726948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DID </a:t>
            </a:r>
            <a:r>
              <a:rPr dirty="0" spc="-5"/>
              <a:t>YOU</a:t>
            </a:r>
            <a:r>
              <a:rPr dirty="0" spc="-60"/>
              <a:t> </a:t>
            </a:r>
            <a:r>
              <a:rPr dirty="0" spc="-5"/>
              <a:t>KNOW..??</a:t>
            </a:r>
          </a:p>
        </p:txBody>
      </p:sp>
      <p:sp>
        <p:nvSpPr>
          <p:cNvPr id="5" name="object 5"/>
          <p:cNvSpPr/>
          <p:nvPr/>
        </p:nvSpPr>
        <p:spPr>
          <a:xfrm>
            <a:off x="4351020" y="1638300"/>
            <a:ext cx="650748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60391" y="1638300"/>
            <a:ext cx="426720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45735" y="1638300"/>
            <a:ext cx="693420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97779" y="1638300"/>
            <a:ext cx="443484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99888" y="1638300"/>
            <a:ext cx="594360" cy="569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52871" y="1638300"/>
            <a:ext cx="2753868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51020" y="1943100"/>
            <a:ext cx="3823716" cy="569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51020" y="2247900"/>
            <a:ext cx="1304544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14188" y="2247900"/>
            <a:ext cx="411479" cy="569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51020" y="2552700"/>
            <a:ext cx="411479" cy="569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51020" y="2857500"/>
            <a:ext cx="411479" cy="5699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51020" y="3162300"/>
            <a:ext cx="4191000" cy="569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51020" y="3467100"/>
            <a:ext cx="3739896" cy="5699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51020" y="3771900"/>
            <a:ext cx="4320539" cy="5699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51020" y="4076700"/>
            <a:ext cx="3346704" cy="5699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51020" y="4381500"/>
            <a:ext cx="2627376" cy="5699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637019" y="4381500"/>
            <a:ext cx="411479" cy="5699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351020" y="4686300"/>
            <a:ext cx="411479" cy="5699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351020" y="4991100"/>
            <a:ext cx="3930396" cy="5699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351020" y="5295900"/>
            <a:ext cx="3794760" cy="5699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351020" y="5600700"/>
            <a:ext cx="3514344" cy="5699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351020" y="5905500"/>
            <a:ext cx="1488948" cy="5699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98591" y="5905500"/>
            <a:ext cx="411479" cy="56997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498975" y="1715261"/>
            <a:ext cx="3935729" cy="4583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471170">
              <a:lnSpc>
                <a:spcPct val="100000"/>
              </a:lnSpc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-55 °C the skin will freeze</a:t>
            </a:r>
            <a:r>
              <a:rPr dirty="0" sz="20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  less than two minutes of being  exposed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Cold stress is usually the result of  being improperly prepared for  changes in weather conditions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  a lack of knowledge about  exposure to the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cold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3937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It is important to remember</a:t>
            </a:r>
            <a:r>
              <a:rPr dirty="0" sz="20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that  cold stress isn’t just a result of  working in extreme weather  conditions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2400" y="1905000"/>
            <a:ext cx="3514725" cy="39624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656" y="463295"/>
            <a:ext cx="8574024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33231" y="463295"/>
            <a:ext cx="64922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582929"/>
            <a:ext cx="8063865" cy="49657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/>
              <a:t>FACTORS THAT INFLUENCE HEAT</a:t>
            </a:r>
            <a:r>
              <a:rPr dirty="0" sz="3200" spc="-120"/>
              <a:t> </a:t>
            </a:r>
            <a:r>
              <a:rPr dirty="0" sz="3200"/>
              <a:t>LOSS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251561" y="1651253"/>
            <a:ext cx="2848610" cy="9251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There are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several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factors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that can influence how  we gain and lose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heat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680" y="5346941"/>
            <a:ext cx="449046" cy="1072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55419" y="5571413"/>
            <a:ext cx="838200" cy="6149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43200" y="5174513"/>
            <a:ext cx="10668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43400" y="5445213"/>
            <a:ext cx="875817" cy="8758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67400" y="5377637"/>
            <a:ext cx="1219200" cy="10109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67600" y="5208015"/>
            <a:ext cx="1033462" cy="1010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825079" y="5707913"/>
            <a:ext cx="937920" cy="9559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87776" y="1524000"/>
            <a:ext cx="2566924" cy="3346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pc="-5"/>
              <a:t>Air</a:t>
            </a:r>
            <a:r>
              <a:rPr dirty="0" spc="-80"/>
              <a:t> </a:t>
            </a:r>
            <a:r>
              <a:rPr dirty="0"/>
              <a:t>temperature</a:t>
            </a: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Wingdings"/>
              <a:buChar char="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/>
              <a:t>Wind</a:t>
            </a:r>
            <a:r>
              <a:rPr dirty="0" spc="-95"/>
              <a:t> </a:t>
            </a:r>
            <a:r>
              <a:rPr dirty="0"/>
              <a:t>speed</a:t>
            </a: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Wingdings"/>
              <a:buChar char="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/>
              <a:t>Humidity /</a:t>
            </a:r>
            <a:r>
              <a:rPr dirty="0" spc="-125"/>
              <a:t> </a:t>
            </a:r>
            <a:r>
              <a:rPr dirty="0"/>
              <a:t>moisture</a:t>
            </a: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Wingdings"/>
              <a:buChar char=""/>
            </a:pPr>
            <a:endParaRPr sz="2050">
              <a:latin typeface="Times New Roman"/>
              <a:cs typeface="Times New Roman"/>
            </a:endParaRPr>
          </a:p>
          <a:p>
            <a:pPr marL="355600" marR="10541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/>
              <a:t>Direct contact</a:t>
            </a:r>
            <a:r>
              <a:rPr dirty="0" spc="-120"/>
              <a:t> </a:t>
            </a:r>
            <a:r>
              <a:rPr dirty="0"/>
              <a:t>with  cold</a:t>
            </a:r>
            <a:r>
              <a:rPr dirty="0" spc="-80"/>
              <a:t> </a:t>
            </a:r>
            <a:r>
              <a:rPr dirty="0"/>
              <a:t>surfaces</a:t>
            </a: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Wingdings"/>
              <a:buChar char="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/>
              <a:t>Physical</a:t>
            </a:r>
            <a:r>
              <a:rPr dirty="0" spc="-85"/>
              <a:t> </a:t>
            </a:r>
            <a:r>
              <a:rPr dirty="0"/>
              <a:t>activity</a:t>
            </a: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Wingdings"/>
              <a:buChar char="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pc="-10"/>
              <a:t>Work </a:t>
            </a:r>
            <a:r>
              <a:rPr dirty="0"/>
              <a:t>/ rest</a:t>
            </a:r>
            <a:r>
              <a:rPr dirty="0" spc="-135"/>
              <a:t> </a:t>
            </a:r>
            <a:r>
              <a:rPr dirty="0"/>
              <a:t>cycle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533400"/>
            <a:ext cx="4131564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796284" y="533400"/>
            <a:ext cx="726948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COLD</a:t>
            </a:r>
            <a:r>
              <a:rPr dirty="0" spc="-100"/>
              <a:t> </a:t>
            </a:r>
            <a:r>
              <a:rPr dirty="0"/>
              <a:t>INJURIES</a:t>
            </a:r>
          </a:p>
        </p:txBody>
      </p:sp>
      <p:sp>
        <p:nvSpPr>
          <p:cNvPr id="5" name="object 5"/>
          <p:cNvSpPr/>
          <p:nvPr/>
        </p:nvSpPr>
        <p:spPr>
          <a:xfrm>
            <a:off x="310895" y="1504188"/>
            <a:ext cx="448056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1604" y="1479803"/>
            <a:ext cx="1551432" cy="623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21179" y="1479803"/>
            <a:ext cx="560832" cy="6233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10155" y="1479803"/>
            <a:ext cx="606551" cy="6233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44851" y="1479803"/>
            <a:ext cx="560832" cy="6233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33827" y="1479803"/>
            <a:ext cx="760476" cy="6233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822448" y="1479803"/>
            <a:ext cx="560831" cy="6233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11423" y="1479803"/>
            <a:ext cx="886968" cy="6233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26535" y="1479803"/>
            <a:ext cx="560832" cy="6233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15511" y="1479803"/>
            <a:ext cx="822960" cy="6233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66615" y="1479803"/>
            <a:ext cx="560832" cy="6233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55591" y="1479803"/>
            <a:ext cx="682751" cy="6233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66488" y="1479803"/>
            <a:ext cx="560832" cy="6233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55464" y="1479803"/>
            <a:ext cx="1679447" cy="6233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63055" y="1479803"/>
            <a:ext cx="560831" cy="6233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52032" y="1479803"/>
            <a:ext cx="621791" cy="6233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601968" y="1479803"/>
            <a:ext cx="560831" cy="6233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790943" y="1479803"/>
            <a:ext cx="978407" cy="6233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397495" y="1479803"/>
            <a:ext cx="560831" cy="6233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86471" y="1479803"/>
            <a:ext cx="729996" cy="62331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944611" y="1479803"/>
            <a:ext cx="466344" cy="62331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41604" y="1815083"/>
            <a:ext cx="1770888" cy="62331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040635" y="1815083"/>
            <a:ext cx="451104" cy="62331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119883" y="1815083"/>
            <a:ext cx="449580" cy="62331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8704" y="2150364"/>
            <a:ext cx="449580" cy="62331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10895" y="2510027"/>
            <a:ext cx="448056" cy="58216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41604" y="2485644"/>
            <a:ext cx="935736" cy="62331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205483" y="2485644"/>
            <a:ext cx="451103" cy="62331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284732" y="2485644"/>
            <a:ext cx="1171956" cy="62331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084832" y="2485644"/>
            <a:ext cx="452628" cy="62331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165604" y="2485644"/>
            <a:ext cx="1801368" cy="62331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595115" y="2485644"/>
            <a:ext cx="452627" cy="62331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675888" y="2485644"/>
            <a:ext cx="963167" cy="62331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267200" y="2485644"/>
            <a:ext cx="451103" cy="62331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346447" y="2485644"/>
            <a:ext cx="667512" cy="62331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642103" y="2485644"/>
            <a:ext cx="451103" cy="62331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721352" y="2485644"/>
            <a:ext cx="760476" cy="62331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109971" y="2485644"/>
            <a:ext cx="451103" cy="62331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189220" y="2485644"/>
            <a:ext cx="993648" cy="62331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811011" y="2485644"/>
            <a:ext cx="451103" cy="62331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890259" y="2485644"/>
            <a:ext cx="1056132" cy="62331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574535" y="2485644"/>
            <a:ext cx="451103" cy="62331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653783" y="2485644"/>
            <a:ext cx="1213103" cy="62331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495031" y="2485644"/>
            <a:ext cx="451103" cy="62331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574280" y="2485644"/>
            <a:ext cx="836676" cy="62331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039100" y="2485644"/>
            <a:ext cx="449579" cy="62331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41604" y="2820923"/>
            <a:ext cx="978407" cy="62331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248155" y="2820923"/>
            <a:ext cx="449580" cy="62331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325880" y="2820923"/>
            <a:ext cx="885444" cy="62331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839467" y="2820923"/>
            <a:ext cx="448056" cy="62331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915667" y="2820923"/>
            <a:ext cx="915924" cy="62331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459735" y="2820923"/>
            <a:ext cx="451104" cy="62331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538983" y="2820923"/>
            <a:ext cx="760476" cy="62331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927604" y="2820923"/>
            <a:ext cx="449580" cy="62331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005327" y="2820923"/>
            <a:ext cx="1196339" cy="62331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829811" y="2820923"/>
            <a:ext cx="449579" cy="62331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78763" y="3201923"/>
            <a:ext cx="477011" cy="53949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226819" y="3162300"/>
            <a:ext cx="780288" cy="56997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665732" y="3162300"/>
            <a:ext cx="425195" cy="56997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749551" y="3162300"/>
            <a:ext cx="918972" cy="56997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327148" y="3162300"/>
            <a:ext cx="423672" cy="56997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409444" y="3162300"/>
            <a:ext cx="794004" cy="56997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862072" y="3162300"/>
            <a:ext cx="425196" cy="56997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945892" y="3162300"/>
            <a:ext cx="763523" cy="569976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368040" y="3162300"/>
            <a:ext cx="425196" cy="569976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451859" y="3162300"/>
            <a:ext cx="525779" cy="569976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636264" y="3162300"/>
            <a:ext cx="423672" cy="569976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718559" y="3162300"/>
            <a:ext cx="1301496" cy="569976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678679" y="3162300"/>
            <a:ext cx="425196" cy="569976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762500" y="3162300"/>
            <a:ext cx="553212" cy="569976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974335" y="3162300"/>
            <a:ext cx="423672" cy="569976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056632" y="3162300"/>
            <a:ext cx="694943" cy="569976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410200" y="3162300"/>
            <a:ext cx="423672" cy="569976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492496" y="3162300"/>
            <a:ext cx="679703" cy="569976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830823" y="3162300"/>
            <a:ext cx="425196" cy="569976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914644" y="3162300"/>
            <a:ext cx="693420" cy="569976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266688" y="3162300"/>
            <a:ext cx="425195" cy="569976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6350508" y="3162300"/>
            <a:ext cx="975360" cy="569976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984492" y="3162300"/>
            <a:ext cx="425196" cy="569976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7068311" y="3162300"/>
            <a:ext cx="691896" cy="569976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7418831" y="3162300"/>
            <a:ext cx="425196" cy="569976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7502652" y="3162300"/>
            <a:ext cx="891540" cy="569976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8052816" y="3162300"/>
            <a:ext cx="409955" cy="569976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226819" y="3467100"/>
            <a:ext cx="694944" cy="569976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580388" y="3467100"/>
            <a:ext cx="413004" cy="569976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652016" y="3467100"/>
            <a:ext cx="809244" cy="569976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119883" y="3467100"/>
            <a:ext cx="409956" cy="569976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188464" y="3467100"/>
            <a:ext cx="836676" cy="569976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683764" y="3467100"/>
            <a:ext cx="409956" cy="569976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752344" y="3467100"/>
            <a:ext cx="1306068" cy="569976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3717035" y="3467100"/>
            <a:ext cx="406908" cy="569976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3782567" y="3467100"/>
            <a:ext cx="483108" cy="569976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3924300" y="3467100"/>
            <a:ext cx="411479" cy="569976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3994403" y="3467100"/>
            <a:ext cx="1149096" cy="569976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802123" y="3467100"/>
            <a:ext cx="406908" cy="56997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4867655" y="3467100"/>
            <a:ext cx="1176527" cy="56997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5702808" y="3467100"/>
            <a:ext cx="406908" cy="569976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768340" y="3467100"/>
            <a:ext cx="851915" cy="569976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6278879" y="3467100"/>
            <a:ext cx="408431" cy="569976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6345935" y="3467100"/>
            <a:ext cx="525780" cy="56997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530340" y="3467100"/>
            <a:ext cx="411479" cy="569976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600443" y="3467100"/>
            <a:ext cx="1304544" cy="569976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7563611" y="3467100"/>
            <a:ext cx="411479" cy="569976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778763" y="3811523"/>
            <a:ext cx="477011" cy="539495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226819" y="3771900"/>
            <a:ext cx="949452" cy="569976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834895" y="3771900"/>
            <a:ext cx="466344" cy="569976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959864" y="3771900"/>
            <a:ext cx="693419" cy="569976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2311907" y="3771900"/>
            <a:ext cx="466344" cy="569976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2436876" y="3771900"/>
            <a:ext cx="792480" cy="569976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2887979" y="3771900"/>
            <a:ext cx="466344" cy="569976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3012948" y="3771900"/>
            <a:ext cx="1147572" cy="569976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819144" y="3771900"/>
            <a:ext cx="464820" cy="569976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3942588" y="3771900"/>
            <a:ext cx="879348" cy="569976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4480559" y="3771900"/>
            <a:ext cx="466343" cy="569976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4605528" y="3771900"/>
            <a:ext cx="694944" cy="569976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4959096" y="3771900"/>
            <a:ext cx="466344" cy="569976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5084064" y="3771900"/>
            <a:ext cx="961643" cy="569976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5704332" y="3771900"/>
            <a:ext cx="466343" cy="569976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5829300" y="3771900"/>
            <a:ext cx="1091183" cy="569976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6579107" y="3771900"/>
            <a:ext cx="464820" cy="569976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6702552" y="3771900"/>
            <a:ext cx="877824" cy="569976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239000" y="3771900"/>
            <a:ext cx="466344" cy="569976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363968" y="3771900"/>
            <a:ext cx="553212" cy="569976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575804" y="3771900"/>
            <a:ext cx="466344" cy="569976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7700771" y="3771900"/>
            <a:ext cx="693420" cy="569976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8052816" y="3771900"/>
            <a:ext cx="409955" cy="569976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226819" y="4076700"/>
            <a:ext cx="893063" cy="569976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778507" y="4076700"/>
            <a:ext cx="409956" cy="569976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847088" y="4076700"/>
            <a:ext cx="838200" cy="569976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2343911" y="4076700"/>
            <a:ext cx="408431" cy="569976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2410967" y="4076700"/>
            <a:ext cx="553212" cy="569976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2622804" y="4076700"/>
            <a:ext cx="409956" cy="569976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2691383" y="4076700"/>
            <a:ext cx="1120140" cy="569976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3470147" y="4076700"/>
            <a:ext cx="408431" cy="569976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3537203" y="4076700"/>
            <a:ext cx="694944" cy="569976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3890771" y="4076700"/>
            <a:ext cx="409955" cy="569976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3959352" y="4076700"/>
            <a:ext cx="978408" cy="569976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4596384" y="4076700"/>
            <a:ext cx="408432" cy="569976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4663440" y="4076700"/>
            <a:ext cx="1121664" cy="569976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5443728" y="4076700"/>
            <a:ext cx="411479" cy="569976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298704" y="4375403"/>
            <a:ext cx="449580" cy="623316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310895" y="4735067"/>
            <a:ext cx="448056" cy="582168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641604" y="4710684"/>
            <a:ext cx="853439" cy="623315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123188" y="4710684"/>
            <a:ext cx="478536" cy="623315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229867" y="4710684"/>
            <a:ext cx="1008888" cy="623315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866900" y="4710684"/>
            <a:ext cx="480060" cy="623315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975104" y="4710684"/>
            <a:ext cx="976883" cy="623315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2580132" y="4710684"/>
            <a:ext cx="478536" cy="623315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2686811" y="4710684"/>
            <a:ext cx="1446276" cy="623315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3761232" y="4710684"/>
            <a:ext cx="478536" cy="623315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3867911" y="4710684"/>
            <a:ext cx="1258824" cy="623315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4754879" y="4710684"/>
            <a:ext cx="478536" cy="623315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4861559" y="4710684"/>
            <a:ext cx="836676" cy="623315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5326379" y="4710684"/>
            <a:ext cx="478536" cy="623315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5433059" y="4710684"/>
            <a:ext cx="1056132" cy="623315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6117335" y="4710684"/>
            <a:ext cx="478536" cy="623315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6224015" y="4710684"/>
            <a:ext cx="929639" cy="623315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6781800" y="4710684"/>
            <a:ext cx="478535" cy="623315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6888480" y="4710684"/>
            <a:ext cx="1522476" cy="623315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8039100" y="4710684"/>
            <a:ext cx="449579" cy="623315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641604" y="5045964"/>
            <a:ext cx="605027" cy="623316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874775" y="5045964"/>
            <a:ext cx="449580" cy="623316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952500" y="5045964"/>
            <a:ext cx="760476" cy="623316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1341119" y="5045964"/>
            <a:ext cx="449580" cy="623316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418844" y="5045964"/>
            <a:ext cx="885444" cy="623316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1932432" y="5045964"/>
            <a:ext cx="449580" cy="623316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2010155" y="5045964"/>
            <a:ext cx="775716" cy="623316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2414016" y="5045964"/>
            <a:ext cx="449580" cy="623316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2491739" y="5045964"/>
            <a:ext cx="449580" cy="623316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1223772" y="5426964"/>
            <a:ext cx="519684" cy="586740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1556003" y="5381244"/>
            <a:ext cx="1008887" cy="623316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2193035" y="5381244"/>
            <a:ext cx="451104" cy="623316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2272283" y="5381244"/>
            <a:ext cx="745236" cy="623316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2645664" y="5381244"/>
            <a:ext cx="449580" cy="623316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1223772" y="5762244"/>
            <a:ext cx="519684" cy="586740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1556003" y="5716523"/>
            <a:ext cx="1008887" cy="623316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2193035" y="5716523"/>
            <a:ext cx="451104" cy="623316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2272283" y="5716523"/>
            <a:ext cx="822959" cy="623316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2723388" y="5716523"/>
            <a:ext cx="449580" cy="623316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1223772" y="6097523"/>
            <a:ext cx="519684" cy="586740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1556003" y="6051803"/>
            <a:ext cx="1953768" cy="623316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3137916" y="6051803"/>
            <a:ext cx="449580" cy="623316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 txBox="1"/>
          <p:nvPr/>
        </p:nvSpPr>
        <p:spPr>
          <a:xfrm>
            <a:off x="4517263" y="1561846"/>
            <a:ext cx="1831339" cy="34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12445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be	hazardous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6513956" y="1561846"/>
            <a:ext cx="1071245" cy="34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1484" algn="l"/>
              </a:tabLst>
            </a:pPr>
            <a:r>
              <a:rPr dirty="0" sz="2200" spc="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200" spc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ven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7748778" y="1561846"/>
            <a:ext cx="476884" cy="34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459740" y="1561846"/>
            <a:ext cx="3893820" cy="670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  <a:tab pos="1724025" algn="l"/>
                <a:tab pos="2147570" algn="l"/>
                <a:tab pos="2725420" algn="l"/>
                <a:tab pos="3429635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ure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200" spc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ld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threatening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459740" y="2568066"/>
            <a:ext cx="7769859" cy="3933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715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200" spc="-55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body's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extremities, such as the ears, nose, fingers and  toes, lose heat the</a:t>
            </a:r>
            <a:r>
              <a:rPr dirty="0" sz="2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fastest</a:t>
            </a:r>
            <a:endParaRPr sz="2200">
              <a:latin typeface="Arial"/>
              <a:cs typeface="Arial"/>
            </a:endParaRPr>
          </a:p>
          <a:p>
            <a:pPr lvl="1" marL="927100" indent="-45720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92773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skin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that is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exposed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air,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faster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dirty="0" sz="20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body</a:t>
            </a:r>
            <a:endParaRPr sz="20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will lose heat because a greater surface area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0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exposed</a:t>
            </a:r>
            <a:endParaRPr sz="2000">
              <a:latin typeface="Arial"/>
              <a:cs typeface="Arial"/>
            </a:endParaRPr>
          </a:p>
          <a:p>
            <a:pPr lvl="1" marL="927100" marR="5715" indent="-457200">
              <a:lnSpc>
                <a:spcPct val="100000"/>
              </a:lnSpc>
              <a:buFont typeface="Courier New"/>
              <a:buChar char="o"/>
              <a:tabLst>
                <a:tab pos="927735" algn="l"/>
              </a:tabLst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Once the skin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senses cold, the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blood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travels back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  body core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protect the major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organs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Courier New"/>
              <a:buChar char="o"/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The three most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common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injuries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result from   </a:t>
            </a:r>
            <a:r>
              <a:rPr dirty="0" sz="22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exposure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to the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cold</a:t>
            </a:r>
            <a:r>
              <a:rPr dirty="0" sz="2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are:</a:t>
            </a:r>
            <a:endParaRPr sz="2200">
              <a:latin typeface="Arial"/>
              <a:cs typeface="Arial"/>
            </a:endParaRPr>
          </a:p>
          <a:p>
            <a:pPr lvl="1" marL="1270000" indent="-342900">
              <a:lnSpc>
                <a:spcPct val="100000"/>
              </a:lnSpc>
              <a:buFont typeface="Courier New"/>
              <a:buChar char="o"/>
              <a:tabLst>
                <a:tab pos="1270635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Frost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nip</a:t>
            </a:r>
            <a:endParaRPr sz="2200">
              <a:latin typeface="Arial"/>
              <a:cs typeface="Arial"/>
            </a:endParaRPr>
          </a:p>
          <a:p>
            <a:pPr lvl="1" marL="1270000" indent="-342900">
              <a:lnSpc>
                <a:spcPct val="100000"/>
              </a:lnSpc>
              <a:buFont typeface="Courier New"/>
              <a:buChar char="o"/>
              <a:tabLst>
                <a:tab pos="1270635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Frost</a:t>
            </a:r>
            <a:r>
              <a:rPr dirty="0" sz="2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bite</a:t>
            </a:r>
            <a:endParaRPr sz="2200">
              <a:latin typeface="Arial"/>
              <a:cs typeface="Arial"/>
            </a:endParaRPr>
          </a:p>
          <a:p>
            <a:pPr lvl="1" marL="1270000" indent="-342900">
              <a:lnSpc>
                <a:spcPct val="100000"/>
              </a:lnSpc>
              <a:buFont typeface="Courier New"/>
              <a:buChar char="o"/>
              <a:tabLst>
                <a:tab pos="1270635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Hypothermia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391668"/>
            <a:ext cx="3165348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30067" y="391668"/>
            <a:ext cx="726947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524509"/>
            <a:ext cx="2464435" cy="5486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FROST</a:t>
            </a:r>
            <a:r>
              <a:rPr dirty="0" spc="-65"/>
              <a:t> </a:t>
            </a:r>
            <a:r>
              <a:rPr dirty="0" spc="-5"/>
              <a:t>NIP</a:t>
            </a:r>
          </a:p>
        </p:txBody>
      </p:sp>
      <p:sp>
        <p:nvSpPr>
          <p:cNvPr id="5" name="object 5"/>
          <p:cNvSpPr/>
          <p:nvPr/>
        </p:nvSpPr>
        <p:spPr>
          <a:xfrm>
            <a:off x="5534533" y="3733825"/>
            <a:ext cx="3449574" cy="2995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5928" y="1318260"/>
            <a:ext cx="368808" cy="481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9683" y="1298447"/>
            <a:ext cx="5439156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50991" y="1298447"/>
            <a:ext cx="371856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5928" y="1729739"/>
            <a:ext cx="368808" cy="4815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9683" y="1709927"/>
            <a:ext cx="7621524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33359" y="1709927"/>
            <a:ext cx="371855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3127" y="2141220"/>
            <a:ext cx="368808" cy="4815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76883" y="2121407"/>
            <a:ext cx="4320540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89576" y="2121407"/>
            <a:ext cx="371855" cy="513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85928" y="2552700"/>
            <a:ext cx="368808" cy="4815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19683" y="2532888"/>
            <a:ext cx="4700016" cy="513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11852" y="2532888"/>
            <a:ext cx="371855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5928" y="2964179"/>
            <a:ext cx="368808" cy="4815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19683" y="2944367"/>
            <a:ext cx="2022348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34183" y="2944367"/>
            <a:ext cx="1309116" cy="5135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235451" y="2944367"/>
            <a:ext cx="3942588" cy="5135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85928" y="3375659"/>
            <a:ext cx="368808" cy="48158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19683" y="3355847"/>
            <a:ext cx="5576316" cy="5135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788152" y="3355847"/>
            <a:ext cx="371855" cy="5135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5928" y="3787140"/>
            <a:ext cx="368808" cy="4815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19683" y="3767328"/>
            <a:ext cx="3520440" cy="5135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732276" y="3767328"/>
            <a:ext cx="371855" cy="5135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6784" y="4178808"/>
            <a:ext cx="1069848" cy="5135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38783" y="4178808"/>
            <a:ext cx="4306824" cy="51358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937759" y="4178808"/>
            <a:ext cx="371856" cy="51358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07340" y="1367663"/>
            <a:ext cx="7682230" cy="3155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Mildest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form of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an injury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exposure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 the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cold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har char="•"/>
              <a:tabLst>
                <a:tab pos="35560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Occurs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only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 top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layer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skin freezes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exposure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 the</a:t>
            </a:r>
            <a:r>
              <a:rPr dirty="0" sz="18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cold</a:t>
            </a:r>
            <a:endParaRPr sz="1800">
              <a:latin typeface="Arial"/>
              <a:cs typeface="Arial"/>
            </a:endParaRPr>
          </a:p>
          <a:p>
            <a:pPr lvl="1" marL="812800" indent="-342900">
              <a:lnSpc>
                <a:spcPct val="100000"/>
              </a:lnSpc>
              <a:spcBef>
                <a:spcPts val="1080"/>
              </a:spcBef>
              <a:buChar char="•"/>
              <a:tabLst>
                <a:tab pos="813435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Ear lobes, nose, cheeks, fingers or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toes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har char="•"/>
              <a:tabLst>
                <a:tab pos="35560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Skin appears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white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yellow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colour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har char="•"/>
              <a:tabLst>
                <a:tab pos="355600" algn="l"/>
              </a:tabLst>
            </a:pP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Top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layer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skin feels hard, but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deeper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tissue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still feels</a:t>
            </a:r>
            <a:r>
              <a:rPr dirty="0" sz="18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soft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har char="•"/>
              <a:tabLst>
                <a:tab pos="35560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experience painful tingling or burning</a:t>
            </a:r>
            <a:r>
              <a:rPr dirty="0" sz="18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sensation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har char="•"/>
              <a:tabLst>
                <a:tab pos="35560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After the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first signs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 frost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nip,</a:t>
            </a:r>
            <a:endParaRPr sz="1800">
              <a:latin typeface="Arial"/>
              <a:cs typeface="Arial"/>
            </a:endParaRPr>
          </a:p>
          <a:p>
            <a:pPr marL="7747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frost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bite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develop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within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60</a:t>
            </a:r>
            <a:r>
              <a:rPr dirty="0" sz="18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seconds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976" y="259079"/>
            <a:ext cx="3317748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06267" y="259079"/>
            <a:ext cx="726947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9740" y="391667"/>
            <a:ext cx="2743835" cy="5568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FROST</a:t>
            </a:r>
            <a:r>
              <a:rPr dirty="0" spc="-60"/>
              <a:t> </a:t>
            </a:r>
            <a:r>
              <a:rPr dirty="0" spc="-5"/>
              <a:t>BITE</a:t>
            </a:r>
          </a:p>
        </p:txBody>
      </p:sp>
      <p:sp>
        <p:nvSpPr>
          <p:cNvPr id="5" name="object 5"/>
          <p:cNvSpPr/>
          <p:nvPr/>
        </p:nvSpPr>
        <p:spPr>
          <a:xfrm>
            <a:off x="170687" y="1528572"/>
            <a:ext cx="408431" cy="531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2919" y="1505711"/>
            <a:ext cx="3285744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47288" y="1505711"/>
            <a:ext cx="411479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0687" y="1985772"/>
            <a:ext cx="408431" cy="531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2919" y="1962911"/>
            <a:ext cx="8205216" cy="569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2919" y="2420111"/>
            <a:ext cx="3928872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90415" y="2420111"/>
            <a:ext cx="411479" cy="569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0687" y="2900172"/>
            <a:ext cx="408431" cy="5318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2919" y="2877311"/>
            <a:ext cx="6812280" cy="569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973823" y="2877311"/>
            <a:ext cx="411479" cy="569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0687" y="3357371"/>
            <a:ext cx="408431" cy="5318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2919" y="3334511"/>
            <a:ext cx="8307324" cy="569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2919" y="3791711"/>
            <a:ext cx="1856232" cy="5699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17776" y="3791711"/>
            <a:ext cx="411480" cy="5699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02919" y="4152900"/>
            <a:ext cx="411480" cy="5699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0687" y="4480559"/>
            <a:ext cx="408431" cy="5318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02919" y="4457700"/>
            <a:ext cx="960119" cy="5699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21663" y="4457700"/>
            <a:ext cx="1258824" cy="5699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039111" y="4457700"/>
            <a:ext cx="1031748" cy="5699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29483" y="4457700"/>
            <a:ext cx="611123" cy="5699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999232" y="4457700"/>
            <a:ext cx="5835396" cy="5699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493252" y="4457700"/>
            <a:ext cx="411479" cy="5699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0020" y="4762500"/>
            <a:ext cx="1255776" cy="56997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74419" y="4762500"/>
            <a:ext cx="1255776" cy="56997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988820" y="4762500"/>
            <a:ext cx="1255776" cy="56997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903220" y="4762500"/>
            <a:ext cx="1255776" cy="56997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817620" y="4762500"/>
            <a:ext cx="411479" cy="5699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81855" y="5067300"/>
            <a:ext cx="723900" cy="56997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64379" y="5067300"/>
            <a:ext cx="411479" cy="56997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02919" y="5372100"/>
            <a:ext cx="411480" cy="56997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70687" y="5699759"/>
            <a:ext cx="408431" cy="53187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02919" y="5676900"/>
            <a:ext cx="5564124" cy="56997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725667" y="5676900"/>
            <a:ext cx="411479" cy="56997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307340" y="1582673"/>
            <a:ext cx="8356600" cy="4487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More severe than frost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nip</a:t>
            </a:r>
            <a:endParaRPr sz="2000">
              <a:latin typeface="Arial"/>
              <a:cs typeface="Arial"/>
            </a:endParaRPr>
          </a:p>
          <a:p>
            <a:pPr marL="355600" marR="201295" indent="-342900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 skin loses water and other tissue (fat / muscle / bone) is frozen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  addition to the skin being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frozen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Skin appears white,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waxy,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 it feels hard to the</a:t>
            </a:r>
            <a:r>
              <a:rPr dirty="0" sz="20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touched</a:t>
            </a:r>
            <a:endParaRPr sz="2000">
              <a:latin typeface="Arial"/>
              <a:cs typeface="Arial"/>
            </a:endParaRPr>
          </a:p>
          <a:p>
            <a:pPr marL="355600" marR="97155" indent="-342900">
              <a:lnSpc>
                <a:spcPts val="3600"/>
              </a:lnSpc>
              <a:spcBef>
                <a:spcPts val="320"/>
              </a:spcBef>
              <a:buChar char="•"/>
              <a:tabLst>
                <a:tab pos="355600" algn="l"/>
                <a:tab pos="3634740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Sensations in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affected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area;	cold, stinging, tingling, or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aching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followed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numbness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Most likely to occur in the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extremities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(toes / fingers / ears / nose /</a:t>
            </a:r>
            <a:r>
              <a:rPr dirty="0" sz="2000" spc="-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face)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algn="ctr" marL="95885">
              <a:lnSpc>
                <a:spcPct val="100000"/>
              </a:lnSpc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Large areas of skin exposed to cold</a:t>
            </a:r>
            <a:r>
              <a:rPr dirty="0" sz="20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533400"/>
            <a:ext cx="3979164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43884" y="533400"/>
            <a:ext cx="726948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HYPO</a:t>
            </a:r>
            <a:r>
              <a:rPr dirty="0" spc="-15"/>
              <a:t>T</a:t>
            </a:r>
            <a:r>
              <a:rPr dirty="0"/>
              <a:t>HERMIA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564894"/>
            <a:ext cx="8016875" cy="4645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Occurs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body heat is lost faster than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can be</a:t>
            </a:r>
            <a:r>
              <a:rPr dirty="0" sz="16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produced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Exposure to cold over a long period of time, without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adequate controls,</a:t>
            </a:r>
            <a:r>
              <a:rPr dirty="0" sz="16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may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cause the core temperature of the body to drop below normal temperature (37</a:t>
            </a:r>
            <a:r>
              <a:rPr dirty="0" sz="1600" spc="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°C)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Core body temperatures below 37 °C can cause serious damage to vital organs and if  left untreated, may lead to</a:t>
            </a:r>
            <a:r>
              <a:rPr dirty="0" sz="1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720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Signs of hypothermia</a:t>
            </a:r>
            <a:r>
              <a:rPr dirty="0" sz="16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include:</a:t>
            </a:r>
            <a:endParaRPr sz="16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Shivering;  the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body’s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natural reaction to try and increase the core</a:t>
            </a:r>
            <a:r>
              <a:rPr dirty="0" sz="16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temperature</a:t>
            </a:r>
            <a:endParaRPr sz="16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Confusion;  unable to process information as quickly / loss of</a:t>
            </a:r>
            <a:r>
              <a:rPr dirty="0" sz="16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focus</a:t>
            </a:r>
            <a:endParaRPr sz="16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Loss of muscle control;  may find walking difficult / “drunken</a:t>
            </a:r>
            <a:r>
              <a:rPr dirty="0" sz="16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stagger”</a:t>
            </a:r>
            <a:endParaRPr sz="16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Increased breathing rate;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Courier New"/>
              <a:buChar char="o"/>
            </a:pP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Having clothing against the body that is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wet 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or damp will increase the rate at</a:t>
            </a:r>
            <a:r>
              <a:rPr dirty="0" sz="16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hypothermia sets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299085" marR="93980" indent="-286385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It is critical to seek treatment immediately if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feel that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or one of coworkers are  suffering from sign of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hypothermia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8226" y="3257550"/>
            <a:ext cx="447675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533400"/>
            <a:ext cx="8551164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15883" y="533400"/>
            <a:ext cx="726948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TREATING </a:t>
            </a:r>
            <a:r>
              <a:rPr dirty="0"/>
              <a:t>COLD </a:t>
            </a:r>
            <a:r>
              <a:rPr dirty="0" spc="-5"/>
              <a:t>STRESS</a:t>
            </a:r>
            <a:r>
              <a:rPr dirty="0" spc="-40"/>
              <a:t> </a:t>
            </a:r>
            <a:r>
              <a:rPr dirty="0"/>
              <a:t>INJURIES</a:t>
            </a:r>
          </a:p>
        </p:txBody>
      </p:sp>
      <p:sp>
        <p:nvSpPr>
          <p:cNvPr id="5" name="object 5"/>
          <p:cNvSpPr/>
          <p:nvPr/>
        </p:nvSpPr>
        <p:spPr>
          <a:xfrm>
            <a:off x="693419" y="1193291"/>
            <a:ext cx="411480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3419" y="1498091"/>
            <a:ext cx="7664196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3419" y="1802892"/>
            <a:ext cx="4965192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17235" y="1802892"/>
            <a:ext cx="411479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3419" y="2107692"/>
            <a:ext cx="411480" cy="569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91767" y="2449067"/>
            <a:ext cx="417575" cy="4251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69136" y="2429255"/>
            <a:ext cx="6545579" cy="45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69136" y="2673095"/>
            <a:ext cx="2106167" cy="457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00984" y="2673095"/>
            <a:ext cx="330708" cy="457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69136" y="2916935"/>
            <a:ext cx="330707" cy="457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91767" y="3180588"/>
            <a:ext cx="417575" cy="4251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69136" y="3160776"/>
            <a:ext cx="5039868" cy="457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34684" y="3160776"/>
            <a:ext cx="330708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69136" y="3404615"/>
            <a:ext cx="330707" cy="4571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91767" y="3668267"/>
            <a:ext cx="417575" cy="4251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69136" y="3648455"/>
            <a:ext cx="4873752" cy="45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068567" y="3648455"/>
            <a:ext cx="330708" cy="457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469136" y="3892296"/>
            <a:ext cx="330707" cy="4572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91767" y="4155947"/>
            <a:ext cx="417575" cy="42519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69136" y="4136135"/>
            <a:ext cx="6377940" cy="457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572756" y="4136135"/>
            <a:ext cx="330707" cy="457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69136" y="4379976"/>
            <a:ext cx="330707" cy="4572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91767" y="4643628"/>
            <a:ext cx="417575" cy="42519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469136" y="4623815"/>
            <a:ext cx="5202936" cy="4572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397752" y="4623815"/>
            <a:ext cx="330707" cy="4572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69136" y="4867655"/>
            <a:ext cx="330707" cy="4572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91767" y="5131308"/>
            <a:ext cx="417575" cy="42519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469136" y="5111496"/>
            <a:ext cx="3459479" cy="45719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654296" y="5111496"/>
            <a:ext cx="341375" cy="45719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721352" y="5111496"/>
            <a:ext cx="2086355" cy="45719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533388" y="5111496"/>
            <a:ext cx="330707" cy="45719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469136" y="5355335"/>
            <a:ext cx="330707" cy="4572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191767" y="5618988"/>
            <a:ext cx="417575" cy="42519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69136" y="5599176"/>
            <a:ext cx="2916936" cy="4572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111752" y="5599176"/>
            <a:ext cx="330708" cy="4572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840739" y="1575434"/>
            <a:ext cx="7285990" cy="610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When dealing with cold injuries, follow these steps to ensure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you  do not 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cause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more damage to your</a:t>
            </a:r>
            <a:r>
              <a:rPr dirty="0" sz="20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body: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98194" y="2492121"/>
            <a:ext cx="6522720" cy="3425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Notify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supervisor immediately if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think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may have signs of  exposure to the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cold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Wingdings"/>
              <a:buChar char=""/>
            </a:pP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Remove all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wet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/ sweaty / damp clothing</a:t>
            </a:r>
            <a:r>
              <a:rPr dirty="0" sz="16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immediately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Wingdings"/>
              <a:buChar char=""/>
            </a:pP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Never rub or massage the area or apply direct</a:t>
            </a:r>
            <a:r>
              <a:rPr dirty="0" sz="16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heat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Wingdings"/>
              <a:buChar char=""/>
            </a:pP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Do not apply direct heat to the area because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may burn the</a:t>
            </a:r>
            <a:r>
              <a:rPr dirty="0" sz="16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skin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Wingdings"/>
              <a:buChar char=""/>
            </a:pP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Warm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the area gradually with body heat or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warm</a:t>
            </a:r>
            <a:r>
              <a:rPr dirty="0" sz="16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Wingdings"/>
              <a:buChar char=""/>
            </a:pP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Once the area is warm, DO NOT re-expose it to the</a:t>
            </a:r>
            <a:r>
              <a:rPr dirty="0" sz="16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cold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Wingdings"/>
              <a:buChar char=""/>
            </a:pP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Seek medical attention</a:t>
            </a:r>
            <a:r>
              <a:rPr dirty="0" sz="16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ASAP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Jason Montplaisir</dc:creator>
  <dc:title>Suncor Site - Fit For Duty</dc:title>
  <dcterms:created xsi:type="dcterms:W3CDTF">2016-07-13T13:37:55Z</dcterms:created>
  <dcterms:modified xsi:type="dcterms:W3CDTF">2016-07-13T13:37:55Z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2016-07-13T00:00:00Z</vt:filetime>
  </property>
</Properties>
</file>