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997700" cy="9271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1" autoAdjust="0"/>
    <p:restoredTop sz="94660"/>
  </p:normalViewPr>
  <p:slideViewPr>
    <p:cSldViewPr snapToGrid="0" showGuides="1">
      <p:cViewPr>
        <p:scale>
          <a:sx n="116" d="100"/>
          <a:sy n="116" d="100"/>
        </p:scale>
        <p:origin x="102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2C629-62E8-4406-ACB5-351B50BA7121}" type="datetimeFigureOut">
              <a:rPr lang="en-US" smtClean="0"/>
              <a:t>05/07/2016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1BACB-5E2D-431F-8350-FEF5CBEFC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697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2C629-62E8-4406-ACB5-351B50BA7121}" type="datetimeFigureOut">
              <a:rPr lang="en-US" smtClean="0"/>
              <a:t>05/07/2016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1BACB-5E2D-431F-8350-FEF5CBEFC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402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2C629-62E8-4406-ACB5-351B50BA7121}" type="datetimeFigureOut">
              <a:rPr lang="en-US" smtClean="0"/>
              <a:t>05/07/2016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1BACB-5E2D-431F-8350-FEF5CBEFC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034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2C629-62E8-4406-ACB5-351B50BA7121}" type="datetimeFigureOut">
              <a:rPr lang="en-US" smtClean="0"/>
              <a:t>05/07/2016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1BACB-5E2D-431F-8350-FEF5CBEFC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508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2C629-62E8-4406-ACB5-351B50BA7121}" type="datetimeFigureOut">
              <a:rPr lang="en-US" smtClean="0"/>
              <a:t>05/07/2016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1BACB-5E2D-431F-8350-FEF5CBEFC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70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2C629-62E8-4406-ACB5-351B50BA7121}" type="datetimeFigureOut">
              <a:rPr lang="en-US" smtClean="0"/>
              <a:t>05/07/2016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1BACB-5E2D-431F-8350-FEF5CBEFC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760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2C629-62E8-4406-ACB5-351B50BA7121}" type="datetimeFigureOut">
              <a:rPr lang="en-US" smtClean="0"/>
              <a:t>05/07/2016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1BACB-5E2D-431F-8350-FEF5CBEFC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411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2C629-62E8-4406-ACB5-351B50BA7121}" type="datetimeFigureOut">
              <a:rPr lang="en-US" smtClean="0"/>
              <a:t>05/07/2016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1BACB-5E2D-431F-8350-FEF5CBEFC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947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2C629-62E8-4406-ACB5-351B50BA7121}" type="datetimeFigureOut">
              <a:rPr lang="en-US" smtClean="0"/>
              <a:t>05/07/2016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1BACB-5E2D-431F-8350-FEF5CBEFC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49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2C629-62E8-4406-ACB5-351B50BA7121}" type="datetimeFigureOut">
              <a:rPr lang="en-US" smtClean="0"/>
              <a:t>05/07/2016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1BACB-5E2D-431F-8350-FEF5CBEFC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34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2C629-62E8-4406-ACB5-351B50BA7121}" type="datetimeFigureOut">
              <a:rPr lang="en-US" smtClean="0"/>
              <a:t>05/07/2016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1BACB-5E2D-431F-8350-FEF5CBEFC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652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2C629-62E8-4406-ACB5-351B50BA7121}" type="datetimeFigureOut">
              <a:rPr lang="en-US" smtClean="0"/>
              <a:t>05/07/2016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1BACB-5E2D-431F-8350-FEF5CBEFC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91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0"/>
            <a:ext cx="4572009" cy="2746254"/>
          </a:xfrm>
          <a:prstGeom prst="rect">
            <a:avLst/>
          </a:prstGeom>
          <a:ln w="6350">
            <a:solidFill>
              <a:schemeClr val="tx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399" y="3005441"/>
            <a:ext cx="4572009" cy="2746254"/>
          </a:xfrm>
          <a:prstGeom prst="rect">
            <a:avLst/>
          </a:prstGeom>
          <a:ln w="6350">
            <a:solidFill>
              <a:schemeClr val="tx1"/>
            </a:solidFill>
          </a:ln>
        </p:spPr>
      </p:pic>
      <p:pic>
        <p:nvPicPr>
          <p:cNvPr id="122" name="Picture 1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003634"/>
            <a:ext cx="4573762" cy="2748061"/>
          </a:xfrm>
          <a:prstGeom prst="rect">
            <a:avLst/>
          </a:prstGeom>
          <a:ln w="6350">
            <a:solidFill>
              <a:schemeClr val="tx1"/>
            </a:solidFill>
          </a:ln>
        </p:spPr>
      </p:pic>
      <p:pic>
        <p:nvPicPr>
          <p:cNvPr id="123" name="Picture 12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048"/>
            <a:ext cx="4572009" cy="2743206"/>
          </a:xfrm>
          <a:prstGeom prst="rect">
            <a:avLst/>
          </a:prstGeom>
          <a:ln w="63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30210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Ouchi, Doreen D</dc:creator>
  <cp:lastModifiedBy>Jennifer Cummings</cp:lastModifiedBy>
  <cp:revision>5</cp:revision>
  <cp:lastPrinted>2015-11-06T17:36:43Z</cp:lastPrinted>
  <dcterms:created xsi:type="dcterms:W3CDTF">2015-11-06T17:03:18Z</dcterms:created>
  <dcterms:modified xsi:type="dcterms:W3CDTF">2016-07-05T21:03:46Z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1451970007</vt:i4>
  </property>
  <property fmtid="{D5CDD505-2E9C-101B-9397-08002B2CF9AE}" pid="3" name="_NewReviewCycle">
    <vt:lpwstr/>
  </property>
  <property fmtid="{D5CDD505-2E9C-101B-9397-08002B2CF9AE}" pid="4" name="_EmailSubject">
    <vt:lpwstr>Stop &amp; Think Cards</vt:lpwstr>
  </property>
  <property fmtid="{D5CDD505-2E9C-101B-9397-08002B2CF9AE}" pid="5" name="_AuthorEmail">
    <vt:lpwstr>cody.w.whitten@esso.ca</vt:lpwstr>
  </property>
  <property fmtid="{D5CDD505-2E9C-101B-9397-08002B2CF9AE}" pid="6" name="_AuthorEmailDisplayName">
    <vt:lpwstr>Whitten, Cody W</vt:lpwstr>
  </property>
  <property fmtid="{D5CDD505-2E9C-101B-9397-08002B2CF9AE}" pid="7" name="_PreviousAdHocReviewCycleID">
    <vt:i4>-713870371</vt:i4>
  </property>
</Properties>
</file>